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5" r:id="rId3"/>
    <p:sldId id="285" r:id="rId4"/>
    <p:sldId id="284" r:id="rId5"/>
    <p:sldId id="286" r:id="rId6"/>
    <p:sldId id="287" r:id="rId7"/>
    <p:sldId id="288" r:id="rId8"/>
    <p:sldId id="273" r:id="rId9"/>
    <p:sldId id="289" r:id="rId10"/>
    <p:sldId id="290" r:id="rId11"/>
    <p:sldId id="267" r:id="rId12"/>
    <p:sldId id="281" r:id="rId13"/>
    <p:sldId id="29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81" autoAdjust="0"/>
  </p:normalViewPr>
  <p:slideViewPr>
    <p:cSldViewPr>
      <p:cViewPr varScale="1">
        <p:scale>
          <a:sx n="72" d="100"/>
          <a:sy n="72" d="100"/>
        </p:scale>
        <p:origin x="60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notesViewPr>
    <p:cSldViewPr>
      <p:cViewPr varScale="1">
        <p:scale>
          <a:sx n="63" d="100"/>
          <a:sy n="63" d="100"/>
        </p:scale>
        <p:origin x="263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02A1-2FDB-40B5-8340-EED43D4BB9C2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D772-603A-431F-A357-4AD61D58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Welcoming Song: </a:t>
            </a:r>
            <a:r>
              <a:rPr lang="en-US" i="1" dirty="0"/>
              <a:t>The Servant Song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permitting; Bishop Barron presentation on Lent. </a:t>
            </a:r>
          </a:p>
          <a:p>
            <a:r>
              <a:rPr lang="en-US" dirty="0"/>
              <a:t>Distribute the “</a:t>
            </a:r>
            <a:r>
              <a:rPr lang="en-US"/>
              <a:t>Closing Prayer”.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Sending Forth Prayer</a:t>
            </a:r>
          </a:p>
          <a:p>
            <a:r>
              <a:rPr lang="en-US" dirty="0"/>
              <a:t>Play “Go Make a Difference”.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3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ULTIMATE GOAL!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</a:t>
            </a:r>
            <a:r>
              <a:rPr lang="en-US" baseline="0" dirty="0"/>
              <a:t>k #2: The Incarnation Through Space and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Have a volunteer read Matthew 25: 35-40</a:t>
            </a:r>
          </a:p>
          <a:p>
            <a:pPr marL="228600" indent="-228600">
              <a:buAutoNum type="arabicPeriod"/>
            </a:pPr>
            <a:r>
              <a:rPr lang="en-US" dirty="0"/>
              <a:t>Hand out Psalm 40 to a volunteer to read. </a:t>
            </a:r>
          </a:p>
          <a:p>
            <a:r>
              <a:rPr lang="en-US" dirty="0"/>
              <a:t>3.   Read the CCC 2447.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All: Respond.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5-10 minutes for the table groups to go through and discuss the sharing questions. </a:t>
            </a:r>
          </a:p>
          <a:p>
            <a:r>
              <a:rPr lang="en-US" dirty="0"/>
              <a:t>Conduct a brief review afterward.  </a:t>
            </a:r>
          </a:p>
          <a:p>
            <a:r>
              <a:rPr lang="en-US" dirty="0"/>
              <a:t>Hand out “Discipleship Inventory” one (1) per person.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this slide is up the group will be completing their Discipleship Inventory. </a:t>
            </a:r>
          </a:p>
          <a:p>
            <a:r>
              <a:rPr lang="en-US" dirty="0"/>
              <a:t>While they are doing this consider reading the scripture on this slide from the Bible.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Corporal Works of Mercy – Introduction</a:t>
            </a:r>
            <a:r>
              <a:rPr lang="en-US" dirty="0"/>
              <a:t> </a:t>
            </a:r>
          </a:p>
          <a:p>
            <a:r>
              <a:rPr lang="en-US" dirty="0"/>
              <a:t>Discussion on the video. </a:t>
            </a:r>
          </a:p>
          <a:p>
            <a:r>
              <a:rPr lang="en-US" dirty="0"/>
              <a:t>Hand out “Creating My Discipleship with God” one (1) per person.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Song: “Here I am, Lord”.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7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the St. Pius X web site.</a:t>
            </a:r>
          </a:p>
          <a:p>
            <a:r>
              <a:rPr lang="en-US" dirty="0"/>
              <a:t>Inform the group on the activities offered year-round and during Lent.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156F-A24A-4302-8FA4-5A61484E607C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GOLF – FEBRUARY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4"/>
            <a:ext cx="8229600" cy="5333999"/>
          </a:xfrm>
        </p:spPr>
        <p:txBody>
          <a:bodyPr>
            <a:normAutofit/>
          </a:bodyPr>
          <a:lstStyle/>
          <a:p>
            <a:pPr marL="0" indent="460375">
              <a:buNone/>
            </a:pPr>
            <a:r>
              <a:rPr lang="en-US" sz="2800" b="1" dirty="0"/>
              <a:t>DISCIPLESHIP – Serving Others in Christ’s Name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F1F9C-2AB1-4181-9AA0-AE14F72BA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D8E8-7AF2-4D98-9804-A7D3A610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79A3C-8B07-4CD5-AC16-6D76D993C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05800" cy="6049962"/>
          </a:xfrm>
        </p:spPr>
      </p:pic>
    </p:spTree>
    <p:extLst>
      <p:ext uri="{BB962C8B-B14F-4D97-AF65-F5344CB8AC3E}">
        <p14:creationId xmlns:p14="http://schemas.microsoft.com/office/powerpoint/2010/main" val="408828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for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you learn today that you want to remember?</a:t>
            </a:r>
          </a:p>
          <a:p>
            <a:r>
              <a:rPr lang="en-US" dirty="0"/>
              <a:t>What talent of yours might you be willing to share in the service of others?</a:t>
            </a:r>
          </a:p>
          <a:p>
            <a:r>
              <a:rPr lang="en-US" dirty="0"/>
              <a:t>What is something Jesus might want you to share to serve others? </a:t>
            </a:r>
          </a:p>
          <a:p>
            <a:r>
              <a:rPr lang="en-US" dirty="0"/>
              <a:t>What might you consider during Lent to prepare for the Resurrection of our Lord?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5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65E0-7929-42D6-B443-598DB9BD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e risen christ in heaven">
            <a:extLst>
              <a:ext uri="{FF2B5EF4-FFF2-40B4-BE49-F238E27FC236}">
                <a16:creationId xmlns:a16="http://schemas.microsoft.com/office/drawing/2014/main" id="{64E77DDE-5CBD-42C4-8DC8-8A2B1A07D14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e risen christ in heaven">
            <a:extLst>
              <a:ext uri="{FF2B5EF4-FFF2-40B4-BE49-F238E27FC236}">
                <a16:creationId xmlns:a16="http://schemas.microsoft.com/office/drawing/2014/main" id="{2185AEE5-AE7D-44EF-BE90-79122A687E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4933" y="3227921"/>
            <a:ext cx="474134" cy="4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Jesus Welcoming to Heaven | Welcome My Child&quot; by Danny Hahlbohm">
            <a:extLst>
              <a:ext uri="{FF2B5EF4-FFF2-40B4-BE49-F238E27FC236}">
                <a16:creationId xmlns:a16="http://schemas.microsoft.com/office/drawing/2014/main" id="{74E862F4-9ED1-442F-A5D5-4B60DD27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619"/>
            <a:ext cx="85344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6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7F9D-E4E2-418E-98E5-9475FEE3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3A10-2DFF-4159-9926-29971478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468-E9AF-4618-95E5-104FDCD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B1B229-1494-4EBC-9341-8046FE87F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610599" cy="6629400"/>
          </a:xfrm>
        </p:spPr>
      </p:pic>
    </p:spTree>
    <p:extLst>
      <p:ext uri="{BB962C8B-B14F-4D97-AF65-F5344CB8AC3E}">
        <p14:creationId xmlns:p14="http://schemas.microsoft.com/office/powerpoint/2010/main" val="252085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DD3-24D3-4B6B-A40B-FEA40922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9C9B-9F0A-4B6F-B96D-A305BE6FE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165724"/>
          </a:xfrm>
        </p:spPr>
        <p:txBody>
          <a:bodyPr>
            <a:normAutofit/>
          </a:bodyPr>
          <a:lstStyle/>
          <a:p>
            <a:r>
              <a:rPr lang="en-US" dirty="0"/>
              <a:t>Matthew 25: 35-40</a:t>
            </a:r>
          </a:p>
          <a:p>
            <a:r>
              <a:rPr lang="en-US" dirty="0"/>
              <a:t>Psalm 40</a:t>
            </a:r>
          </a:p>
          <a:p>
            <a:r>
              <a:rPr lang="en-US" dirty="0"/>
              <a:t>Sharing Questions</a:t>
            </a:r>
          </a:p>
          <a:p>
            <a:r>
              <a:rPr lang="en-US" dirty="0"/>
              <a:t>Discipleship Inventory</a:t>
            </a:r>
          </a:p>
          <a:p>
            <a:r>
              <a:rPr lang="en-US" dirty="0"/>
              <a:t>Corporal Works of Mercy</a:t>
            </a:r>
          </a:p>
          <a:p>
            <a:r>
              <a:rPr lang="en-US" dirty="0"/>
              <a:t>Creating Your Discipleship with God</a:t>
            </a:r>
          </a:p>
          <a:p>
            <a:r>
              <a:rPr lang="en-US" dirty="0"/>
              <a:t>Things to Do Here</a:t>
            </a:r>
          </a:p>
          <a:p>
            <a:r>
              <a:rPr lang="en-US" dirty="0"/>
              <a:t>Lent is Coming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0BD833-5DC3-41B1-A1F2-4D85BE3799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4038600" cy="5165724"/>
          </a:xfrm>
        </p:spPr>
      </p:pic>
    </p:spTree>
    <p:extLst>
      <p:ext uri="{BB962C8B-B14F-4D97-AF65-F5344CB8AC3E}">
        <p14:creationId xmlns:p14="http://schemas.microsoft.com/office/powerpoint/2010/main" val="206873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6893-2A7A-43FC-8246-19317F7E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b="1" dirty="0"/>
              <a:t>PSALM 40 RESPONSE</a:t>
            </a: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ED35A75-8BEE-4F4E-AF6F-C97D8373A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18" y="1600200"/>
            <a:ext cx="2928564" cy="452596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B38DA9-AC5B-4721-AB37-E0C3274E2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“</a:t>
            </a:r>
            <a:r>
              <a:rPr lang="en-US" sz="4400" i="1" dirty="0"/>
              <a:t>Here I am, Lord; I come to do Your will</a:t>
            </a:r>
            <a:r>
              <a:rPr lang="en-US" sz="4400" dirty="0"/>
              <a:t>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SHARING QUESTIONS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4E872-BA7E-4AD1-969B-549575572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58200" cy="5165724"/>
          </a:xfrm>
        </p:spPr>
      </p:pic>
    </p:spTree>
    <p:extLst>
      <p:ext uri="{BB962C8B-B14F-4D97-AF65-F5344CB8AC3E}">
        <p14:creationId xmlns:p14="http://schemas.microsoft.com/office/powerpoint/2010/main" val="6533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DISCIPLESHIP INVENTORY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EF3045-546B-4FE7-AA4B-A970F412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287962"/>
          </a:xfrm>
        </p:spPr>
      </p:pic>
    </p:spTree>
    <p:extLst>
      <p:ext uri="{BB962C8B-B14F-4D97-AF65-F5344CB8AC3E}">
        <p14:creationId xmlns:p14="http://schemas.microsoft.com/office/powerpoint/2010/main" val="22737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468-E9AF-4618-95E5-104FDCD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D547BA-24CF-46E8-8A05-9BEE2F921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82000" cy="6354762"/>
          </a:xfrm>
        </p:spPr>
      </p:pic>
    </p:spTree>
    <p:extLst>
      <p:ext uri="{BB962C8B-B14F-4D97-AF65-F5344CB8AC3E}">
        <p14:creationId xmlns:p14="http://schemas.microsoft.com/office/powerpoint/2010/main" val="254441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D251-5179-4921-BCD4-AFADF500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Creating Your Discipleship with God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D82E2-DC18-4357-90F8-F12A14BDF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599" cy="5592762"/>
          </a:xfrm>
        </p:spPr>
      </p:pic>
    </p:spTree>
    <p:extLst>
      <p:ext uri="{BB962C8B-B14F-4D97-AF65-F5344CB8AC3E}">
        <p14:creationId xmlns:p14="http://schemas.microsoft.com/office/powerpoint/2010/main" val="88923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9FD6-9FEC-4761-818F-E44C7993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0402A2-4BD0-4890-B442-CCA7544CA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686800" cy="6705600"/>
          </a:xfrm>
        </p:spPr>
      </p:pic>
    </p:spTree>
    <p:extLst>
      <p:ext uri="{BB962C8B-B14F-4D97-AF65-F5344CB8AC3E}">
        <p14:creationId xmlns:p14="http://schemas.microsoft.com/office/powerpoint/2010/main" val="90821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9EC8-1655-485B-961B-F84FBCEF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389631-AF99-44A0-B797-E664C592D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534400" cy="6507162"/>
          </a:xfrm>
        </p:spPr>
      </p:pic>
    </p:spTree>
    <p:extLst>
      <p:ext uri="{BB962C8B-B14F-4D97-AF65-F5344CB8AC3E}">
        <p14:creationId xmlns:p14="http://schemas.microsoft.com/office/powerpoint/2010/main" val="103782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3817</TotalTime>
  <Words>337</Words>
  <Application>Microsoft Office PowerPoint</Application>
  <PresentationFormat>On-screen Show (4:3)</PresentationFormat>
  <Paragraphs>61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GOLF – FEBRUARY 2018</vt:lpstr>
      <vt:lpstr>AGENDA </vt:lpstr>
      <vt:lpstr>PSALM 40 RESPONSE</vt:lpstr>
      <vt:lpstr>SHARING QUESTIONS</vt:lpstr>
      <vt:lpstr>DISCIPLESHIP INVENTORY</vt:lpstr>
      <vt:lpstr>PowerPoint Presentation</vt:lpstr>
      <vt:lpstr>Creating Your Discipleship with God </vt:lpstr>
      <vt:lpstr>PowerPoint Presentation</vt:lpstr>
      <vt:lpstr> </vt:lpstr>
      <vt:lpstr>PowerPoint Presentation</vt:lpstr>
      <vt:lpstr>Questions for Reflection</vt:lpstr>
      <vt:lpstr>PowerPoint Presentation</vt:lpstr>
      <vt:lpstr>BACK-UP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Weber</dc:creator>
  <cp:lastModifiedBy>Thomas Knapp</cp:lastModifiedBy>
  <cp:revision>45</cp:revision>
  <dcterms:created xsi:type="dcterms:W3CDTF">2013-06-19T12:17:04Z</dcterms:created>
  <dcterms:modified xsi:type="dcterms:W3CDTF">2018-02-03T20:19:15Z</dcterms:modified>
</cp:coreProperties>
</file>