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8" r:id="rId2"/>
    <p:sldId id="275" r:id="rId3"/>
    <p:sldId id="273" r:id="rId4"/>
    <p:sldId id="284" r:id="rId5"/>
    <p:sldId id="288" r:id="rId6"/>
    <p:sldId id="286" r:id="rId7"/>
    <p:sldId id="285" r:id="rId8"/>
    <p:sldId id="289" r:id="rId9"/>
    <p:sldId id="294" r:id="rId10"/>
    <p:sldId id="293" r:id="rId11"/>
    <p:sldId id="274" r:id="rId12"/>
    <p:sldId id="267" r:id="rId13"/>
    <p:sldId id="281" r:id="rId14"/>
    <p:sldId id="29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8" autoAdjust="0"/>
    <p:restoredTop sz="86381" autoAdjust="0"/>
  </p:normalViewPr>
  <p:slideViewPr>
    <p:cSldViewPr>
      <p:cViewPr varScale="1">
        <p:scale>
          <a:sx n="57" d="100"/>
          <a:sy n="57" d="100"/>
        </p:scale>
        <p:origin x="836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44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00"/>
    </p:cViewPr>
  </p:sorterViewPr>
  <p:notesViewPr>
    <p:cSldViewPr>
      <p:cViewPr varScale="1">
        <p:scale>
          <a:sx n="63" d="100"/>
          <a:sy n="63" d="100"/>
        </p:scale>
        <p:origin x="2630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E302A1-2FDB-40B5-8340-EED43D4BB9C2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0AD772-603A-431F-A357-4AD61D58E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863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Welcoming Song: </a:t>
            </a:r>
            <a:r>
              <a:rPr lang="en-US" i="1" dirty="0"/>
              <a:t>The Servant Song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AD772-603A-431F-A357-4AD61D58E25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688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Sending Forth Prayer</a:t>
            </a:r>
          </a:p>
          <a:p>
            <a:r>
              <a:rPr lang="en-US" dirty="0"/>
              <a:t>Play “Go Make a Difference”.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AD772-603A-431F-A357-4AD61D58E25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3033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Our ULTIMATE GOAL!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AD772-603A-431F-A357-4AD61D58E25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762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Have a volunteer read Matthew 25: 35-40</a:t>
            </a:r>
          </a:p>
          <a:p>
            <a:pPr marL="228600" indent="-228600">
              <a:buAutoNum type="arabicPeriod"/>
            </a:pPr>
            <a:r>
              <a:rPr lang="en-US" dirty="0"/>
              <a:t>Hand out Psalm 40 to a volunteer to read. </a:t>
            </a:r>
          </a:p>
          <a:p>
            <a:r>
              <a:rPr lang="en-US" dirty="0"/>
              <a:t>3.   Read the CCC 2447.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AD772-603A-431F-A357-4AD61D58E25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472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AD772-603A-431F-A357-4AD61D58E25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148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Allow 5-10 minutes for the table groups to go through and discuss the sharing questions. </a:t>
            </a:r>
          </a:p>
          <a:p>
            <a:r>
              <a:rPr lang="en-US" dirty="0"/>
              <a:t>Conduct a brief review afterward.  </a:t>
            </a:r>
          </a:p>
          <a:p>
            <a:r>
              <a:rPr lang="en-US" dirty="0"/>
              <a:t>Hand out “Discipleship Inventory” one (1) per person.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AD772-603A-431F-A357-4AD61D58E25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759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Song: “Here I am, Lord”.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AD772-603A-431F-A357-4AD61D58E25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3752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While this slide is up the group will be completing their Discipleship Inventory. </a:t>
            </a:r>
          </a:p>
          <a:p>
            <a:r>
              <a:rPr lang="en-US" dirty="0"/>
              <a:t>While they are doing this consider reading the scripture on this slide from the Bible.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AD772-603A-431F-A357-4AD61D58E25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5708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All: Respond.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AD772-603A-431F-A357-4AD61D58E25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1704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 through the St. Pius X web site.</a:t>
            </a:r>
          </a:p>
          <a:p>
            <a:r>
              <a:rPr lang="en-US" dirty="0"/>
              <a:t>Inform the group on the activities offered year-round and during Lent.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AD772-603A-431F-A357-4AD61D58E25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3357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 MATTHEW 26 35-45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AD772-603A-431F-A357-4AD61D58E25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610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C156F-A24A-4302-8FA4-5A61484E607C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36F4-4BB0-4097-B6BA-DD4907E1E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483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C156F-A24A-4302-8FA4-5A61484E607C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36F4-4BB0-4097-B6BA-DD4907E1E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056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C156F-A24A-4302-8FA4-5A61484E607C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36F4-4BB0-4097-B6BA-DD4907E1E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9106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B1AFC-7CC3-4B99-89FF-2F3DBE0783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306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C156F-A24A-4302-8FA4-5A61484E607C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36F4-4BB0-4097-B6BA-DD4907E1E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976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C156F-A24A-4302-8FA4-5A61484E607C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36F4-4BB0-4097-B6BA-DD4907E1E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415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C156F-A24A-4302-8FA4-5A61484E607C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36F4-4BB0-4097-B6BA-DD4907E1E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951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C156F-A24A-4302-8FA4-5A61484E607C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36F4-4BB0-4097-B6BA-DD4907E1E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74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C156F-A24A-4302-8FA4-5A61484E607C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36F4-4BB0-4097-B6BA-DD4907E1E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073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C156F-A24A-4302-8FA4-5A61484E607C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36F4-4BB0-4097-B6BA-DD4907E1E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313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C156F-A24A-4302-8FA4-5A61484E607C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36F4-4BB0-4097-B6BA-DD4907E1E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918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C156F-A24A-4302-8FA4-5A61484E607C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36F4-4BB0-4097-B6BA-DD4907E1E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421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C156F-A24A-4302-8FA4-5A61484E607C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236F4-4BB0-4097-B6BA-DD4907E1E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016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sz="5400" b="1" dirty="0"/>
              <a:t>GOLF – OCTOBER 2019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92164"/>
            <a:ext cx="8229600" cy="5333999"/>
          </a:xfrm>
        </p:spPr>
        <p:txBody>
          <a:bodyPr>
            <a:normAutofit/>
          </a:bodyPr>
          <a:lstStyle/>
          <a:p>
            <a:pPr marL="0" indent="460375">
              <a:buNone/>
            </a:pPr>
            <a:r>
              <a:rPr lang="en-US" sz="2800" b="1" dirty="0"/>
              <a:t>DISCIPLESHIP – Serving Others in Christ’s Name</a:t>
            </a:r>
          </a:p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endParaRPr lang="en-US" sz="4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CF1F9C-2AB1-4181-9AA0-AE14F72BAE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19200"/>
            <a:ext cx="88392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650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E0C02-DACB-4789-934B-ECF5038AC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Content Placeholder 8" descr="A picture containing nature, mountain, blue, cloudy&#10;&#10;Description automatically generated">
            <a:extLst>
              <a:ext uri="{FF2B5EF4-FFF2-40B4-BE49-F238E27FC236}">
                <a16:creationId xmlns:a16="http://schemas.microsoft.com/office/drawing/2014/main" id="{5C6A7A78-B54A-4394-9BB7-A386CD22BB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4223"/>
          <a:stretch/>
        </p:blipFill>
        <p:spPr>
          <a:xfrm>
            <a:off x="696951" y="609600"/>
            <a:ext cx="8001000" cy="6629400"/>
          </a:xfrm>
        </p:spPr>
      </p:pic>
    </p:spTree>
    <p:extLst>
      <p:ext uri="{BB962C8B-B14F-4D97-AF65-F5344CB8AC3E}">
        <p14:creationId xmlns:p14="http://schemas.microsoft.com/office/powerpoint/2010/main" val="1489114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CD468-E9AF-4618-95E5-104FDCD1F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6B1B229-1494-4EBC-9341-8046FE87FA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6200"/>
            <a:ext cx="8610599" cy="6629400"/>
          </a:xfrm>
        </p:spPr>
      </p:pic>
    </p:spTree>
    <p:extLst>
      <p:ext uri="{BB962C8B-B14F-4D97-AF65-F5344CB8AC3E}">
        <p14:creationId xmlns:p14="http://schemas.microsoft.com/office/powerpoint/2010/main" val="2520856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Questions for Reflection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did you learn today that you want to remember?</a:t>
            </a:r>
          </a:p>
          <a:p>
            <a:r>
              <a:rPr lang="en-US" dirty="0"/>
              <a:t>What talent of yours might you be willing to share in the service of others?</a:t>
            </a:r>
          </a:p>
          <a:p>
            <a:r>
              <a:rPr lang="en-US" dirty="0"/>
              <a:t>What is something Jesus might want you to share to serve others? </a:t>
            </a:r>
          </a:p>
          <a:p>
            <a:r>
              <a:rPr lang="en-US" dirty="0"/>
              <a:t>What might you consider to assist in building Christ’s </a:t>
            </a:r>
            <a:r>
              <a:rPr lang="en-US"/>
              <a:t>Church?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658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D65E0-7929-42D6-B443-598DB9BDC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 descr="Image result for the risen christ in heaven">
            <a:extLst>
              <a:ext uri="{FF2B5EF4-FFF2-40B4-BE49-F238E27FC236}">
                <a16:creationId xmlns:a16="http://schemas.microsoft.com/office/drawing/2014/main" id="{64E77DDE-5CBD-42C4-8DC8-8A2B1A07D145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the risen christ in heaven">
            <a:extLst>
              <a:ext uri="{FF2B5EF4-FFF2-40B4-BE49-F238E27FC236}">
                <a16:creationId xmlns:a16="http://schemas.microsoft.com/office/drawing/2014/main" id="{2185AEE5-AE7D-44EF-BE90-79122A687EF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34933" y="3227921"/>
            <a:ext cx="474134" cy="44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2" name="Picture 6" descr="Jesus Welcoming to Heaven | Welcome My Child&quot; by Danny Hahlbohm">
            <a:extLst>
              <a:ext uri="{FF2B5EF4-FFF2-40B4-BE49-F238E27FC236}">
                <a16:creationId xmlns:a16="http://schemas.microsoft.com/office/drawing/2014/main" id="{74E862F4-9ED1-442F-A5D5-4B60DD27B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1619"/>
            <a:ext cx="8534400" cy="635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9661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97F9D-E4E2-418E-98E5-9475FEE38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BACK-UP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E3A10-2DFF-4159-9926-2997147819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56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07DD3-24D3-4B6B-A40B-FEA40922F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AGENDA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B9C9B-9F0A-4B6F-B96D-A305BE6FED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4038600" cy="5165724"/>
          </a:xfrm>
        </p:spPr>
        <p:txBody>
          <a:bodyPr>
            <a:normAutofit/>
          </a:bodyPr>
          <a:lstStyle/>
          <a:p>
            <a:r>
              <a:rPr lang="en-US" dirty="0"/>
              <a:t>Introduction</a:t>
            </a:r>
          </a:p>
          <a:p>
            <a:r>
              <a:rPr lang="en-US" dirty="0"/>
              <a:t>Refresher</a:t>
            </a:r>
          </a:p>
          <a:p>
            <a:r>
              <a:rPr lang="en-US" dirty="0"/>
              <a:t>Exercise</a:t>
            </a:r>
          </a:p>
          <a:p>
            <a:r>
              <a:rPr lang="en-US" dirty="0"/>
              <a:t>What can I do?</a:t>
            </a:r>
          </a:p>
          <a:p>
            <a:r>
              <a:rPr lang="en-US" dirty="0"/>
              <a:t>Go Forth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30BD833-5DC3-41B1-A1F2-4D85BE3799F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417638"/>
            <a:ext cx="4038600" cy="5165724"/>
          </a:xfrm>
        </p:spPr>
      </p:pic>
    </p:spTree>
    <p:extLst>
      <p:ext uri="{BB962C8B-B14F-4D97-AF65-F5344CB8AC3E}">
        <p14:creationId xmlns:p14="http://schemas.microsoft.com/office/powerpoint/2010/main" val="2068738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59FD6-9FEC-4761-818F-E44C7993C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30402A2-4BD0-4890-B442-CCA7544CA1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152400"/>
            <a:ext cx="8686800" cy="6705600"/>
          </a:xfrm>
        </p:spPr>
      </p:pic>
    </p:spTree>
    <p:extLst>
      <p:ext uri="{BB962C8B-B14F-4D97-AF65-F5344CB8AC3E}">
        <p14:creationId xmlns:p14="http://schemas.microsoft.com/office/powerpoint/2010/main" val="908215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4D4E872-BA7E-4AD1-969B-549575572D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458200" cy="6308724"/>
          </a:xfrm>
        </p:spPr>
      </p:pic>
    </p:spTree>
    <p:extLst>
      <p:ext uri="{BB962C8B-B14F-4D97-AF65-F5344CB8AC3E}">
        <p14:creationId xmlns:p14="http://schemas.microsoft.com/office/powerpoint/2010/main" val="65330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0D251-5179-4921-BCD4-AFADF500D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Creating Your Discipleship with God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93D82E2-DC18-4357-90F8-F12A14BDFF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90600"/>
            <a:ext cx="7848599" cy="5592762"/>
          </a:xfrm>
        </p:spPr>
      </p:pic>
    </p:spTree>
    <p:extLst>
      <p:ext uri="{BB962C8B-B14F-4D97-AF65-F5344CB8AC3E}">
        <p14:creationId xmlns:p14="http://schemas.microsoft.com/office/powerpoint/2010/main" val="889232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DISCIPLESHIP INVENTORY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FEF3045-546B-4FE7-AA4B-A970F41289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95400"/>
            <a:ext cx="8763000" cy="5287962"/>
          </a:xfrm>
        </p:spPr>
      </p:pic>
    </p:spTree>
    <p:extLst>
      <p:ext uri="{BB962C8B-B14F-4D97-AF65-F5344CB8AC3E}">
        <p14:creationId xmlns:p14="http://schemas.microsoft.com/office/powerpoint/2010/main" val="227370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B6893-2A7A-43FC-8246-19317F7E6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/>
          <a:lstStyle/>
          <a:p>
            <a:r>
              <a:rPr lang="en-US" b="1" dirty="0"/>
              <a:t>PSALM 40 RESPONSE</a:t>
            </a:r>
            <a:endParaRPr lang="en-US" dirty="0"/>
          </a:p>
        </p:txBody>
      </p:sp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5ED35A75-8BEE-4F4E-AF6F-C97D8373A28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218" y="1600200"/>
            <a:ext cx="2928564" cy="4525963"/>
          </a:xfr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BB38DA9-AC5B-4721-AB37-E0C3274E2A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r>
              <a:rPr lang="en-US" sz="4400" dirty="0"/>
              <a:t>“</a:t>
            </a:r>
            <a:r>
              <a:rPr lang="en-US" sz="4400" i="1" dirty="0"/>
              <a:t>Here I am, Lord; I come to do Your will</a:t>
            </a:r>
            <a:r>
              <a:rPr lang="en-US" sz="4400" dirty="0"/>
              <a:t>”.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790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29EC8-1655-485B-961B-F84FBCEF3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A389631-AF99-44A0-B797-E664C592D5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6200"/>
            <a:ext cx="8534400" cy="6507162"/>
          </a:xfrm>
        </p:spPr>
      </p:pic>
    </p:spTree>
    <p:extLst>
      <p:ext uri="{BB962C8B-B14F-4D97-AF65-F5344CB8AC3E}">
        <p14:creationId xmlns:p14="http://schemas.microsoft.com/office/powerpoint/2010/main" val="1037823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>
              <a:defRPr/>
            </a:pPr>
            <a:r>
              <a:rPr lang="en-US"/>
              <a:t>Concluding Rites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953000" y="1600200"/>
            <a:ext cx="4038600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/>
              <a:t>Blessing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/>
              <a:t>	-</a:t>
            </a:r>
            <a:r>
              <a:rPr lang="en-US" sz="1800" dirty="0"/>
              <a:t>The priest and people share a last greeting and the priest blesses the people.</a:t>
            </a:r>
            <a:endParaRPr lang="en-US" sz="2800" dirty="0"/>
          </a:p>
          <a:p>
            <a:pPr eaLnBrk="1" hangingPunct="1">
              <a:defRPr/>
            </a:pPr>
            <a:r>
              <a:rPr lang="en-US" sz="2800" dirty="0"/>
              <a:t>Dismissal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/>
              <a:t>	-</a:t>
            </a:r>
            <a:r>
              <a:rPr lang="en-US" sz="1800" dirty="0"/>
              <a:t>We are sent out refreshed and strengthened to carry out the gospel in our community.</a:t>
            </a:r>
            <a:endParaRPr lang="en-US" sz="2800" dirty="0"/>
          </a:p>
        </p:txBody>
      </p:sp>
      <p:pic>
        <p:nvPicPr>
          <p:cNvPr id="8194" name="Picture 2" descr="Image result for final blessing at catholic mas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1"/>
          <a:stretch/>
        </p:blipFill>
        <p:spPr bwMode="auto">
          <a:xfrm>
            <a:off x="83457" y="1676400"/>
            <a:ext cx="4793343" cy="3377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8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8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8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8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8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68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8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8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68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/>
      <p:bldP spid="36870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3924</TotalTime>
  <Words>265</Words>
  <Application>Microsoft Office PowerPoint</Application>
  <PresentationFormat>On-screen Show (4:3)</PresentationFormat>
  <Paragraphs>55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Wingdings</vt:lpstr>
      <vt:lpstr>Office Theme</vt:lpstr>
      <vt:lpstr>GOLF – OCTOBER 2019</vt:lpstr>
      <vt:lpstr>AGENDA </vt:lpstr>
      <vt:lpstr>PowerPoint Presentation</vt:lpstr>
      <vt:lpstr>PowerPoint Presentation</vt:lpstr>
      <vt:lpstr>Creating Your Discipleship with God </vt:lpstr>
      <vt:lpstr>DISCIPLESHIP INVENTORY</vt:lpstr>
      <vt:lpstr>PSALM 40 RESPONSE</vt:lpstr>
      <vt:lpstr> </vt:lpstr>
      <vt:lpstr>Concluding Rites</vt:lpstr>
      <vt:lpstr>PowerPoint Presentation</vt:lpstr>
      <vt:lpstr>PowerPoint Presentation</vt:lpstr>
      <vt:lpstr>Questions for Reflection</vt:lpstr>
      <vt:lpstr>PowerPoint Presentation</vt:lpstr>
      <vt:lpstr>BACK-UP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 Weber</dc:creator>
  <cp:lastModifiedBy>Thomas Knapp</cp:lastModifiedBy>
  <cp:revision>55</cp:revision>
  <dcterms:created xsi:type="dcterms:W3CDTF">2013-06-19T12:17:04Z</dcterms:created>
  <dcterms:modified xsi:type="dcterms:W3CDTF">2019-10-06T15:44:37Z</dcterms:modified>
</cp:coreProperties>
</file>