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4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1B4335-5CB0-4926-8944-CB853C546F2A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D3A044-FB8A-4122-BC4E-2430F97164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/>
              <a:t>Forgiveness and Reconciliation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odigal 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6705600" cy="4963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57B98C5C-BAF8-462C-B41C-A94C191C5A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60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Process of Reconciliation</a:t>
            </a:r>
            <a:br>
              <a:rPr lang="en-US" dirty="0"/>
            </a:br>
            <a:r>
              <a:rPr lang="en-US" dirty="0">
                <a:latin typeface="Cambria" pitchFamily="18" charset="0"/>
              </a:rPr>
              <a:t>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Contrition and Repentance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We demonstrate knowledge that we have sinned.</a:t>
            </a:r>
          </a:p>
          <a:p>
            <a:pPr lvl="2"/>
            <a:r>
              <a:rPr lang="en-US" dirty="0"/>
              <a:t>We have broken the relationship between ourselves and another party.</a:t>
            </a:r>
          </a:p>
          <a:p>
            <a:pPr lvl="1"/>
            <a:r>
              <a:rPr lang="en-US" dirty="0"/>
              <a:t>We admit the sin and show contrition toward having committed the offense. </a:t>
            </a:r>
          </a:p>
        </p:txBody>
      </p:sp>
      <p:pic>
        <p:nvPicPr>
          <p:cNvPr id="1026" name="Picture 2" descr="Image result for contrition">
            <a:extLst>
              <a:ext uri="{FF2B5EF4-FFF2-40B4-BE49-F238E27FC236}">
                <a16:creationId xmlns:a16="http://schemas.microsoft.com/office/drawing/2014/main" id="{F596E2A8-1107-4C0D-9AB1-803D2283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54" y="4267200"/>
            <a:ext cx="3459146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forgiveness">
            <a:extLst>
              <a:ext uri="{FF2B5EF4-FFF2-40B4-BE49-F238E27FC236}">
                <a16:creationId xmlns:a16="http://schemas.microsoft.com/office/drawing/2014/main" id="{23952A54-9395-417D-9B55-8279B9767F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3840146" cy="231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id="{8467FCA6-1050-4C7F-AA56-DD20DDB004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8006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71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Process of Reconciliation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b="1" dirty="0"/>
              <a:t>Confession: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We verbally express what we have done wrong, naming the sin at the root of the problem.  </a:t>
            </a:r>
          </a:p>
          <a:p>
            <a:endParaRPr lang="en-US" dirty="0"/>
          </a:p>
        </p:txBody>
      </p:sp>
      <p:pic>
        <p:nvPicPr>
          <p:cNvPr id="1026" name="Picture 2" descr="Image result for confession">
            <a:extLst>
              <a:ext uri="{FF2B5EF4-FFF2-40B4-BE49-F238E27FC236}">
                <a16:creationId xmlns:a16="http://schemas.microsoft.com/office/drawing/2014/main" id="{2824A3CE-99BA-45EE-A3F1-A8036CF7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6781800" cy="33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53EE8-5AB5-4A56-A72B-48EC3F4DC6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0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Process of Reconciliation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b="1" dirty="0"/>
              <a:t>Pardon and Forgiveness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We say the words, “I am sorry.” </a:t>
            </a:r>
          </a:p>
          <a:p>
            <a:pPr lvl="1"/>
            <a:r>
              <a:rPr lang="en-US" dirty="0"/>
              <a:t>We invite forgiveness from the offended party. </a:t>
            </a:r>
          </a:p>
          <a:p>
            <a:pPr lvl="1"/>
            <a:r>
              <a:rPr lang="en-US" dirty="0"/>
              <a:t> The one offended may or may not choose to forgive us, but we, nonetheless, must invite a renewed relationship, one free of pain, harm , bitterness or conditions.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F3F21-D5A7-4D04-A78E-5522C72F8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51705"/>
            <a:ext cx="3962400" cy="195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8BE4755E-BA43-4AF6-836C-3ADBBE285F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46797"/>
            <a:ext cx="3505199" cy="195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696200" cy="522288"/>
          </a:xfrm>
        </p:spPr>
        <p:txBody>
          <a:bodyPr>
            <a:noAutofit/>
          </a:bodyPr>
          <a:lstStyle/>
          <a:p>
            <a:r>
              <a:rPr lang="en-US" sz="3600" dirty="0"/>
              <a:t>There is a way through……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48078-430C-407B-82C0-664DCC1F3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62600" cy="414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Process of Reconciliation</a:t>
            </a:r>
            <a:br>
              <a:rPr lang="en-US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Step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en-US" b="1" dirty="0"/>
              <a:t>Penance and Reconciliation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We show in our words and behavior that we are willing to change the behavior; </a:t>
            </a:r>
          </a:p>
          <a:p>
            <a:pPr lvl="1"/>
            <a:r>
              <a:rPr lang="en-US" dirty="0"/>
              <a:t>We demonstrate conversion – a turning from one self to a new self.  And </a:t>
            </a:r>
          </a:p>
          <a:p>
            <a:pPr lvl="1"/>
            <a:r>
              <a:rPr lang="en-US" dirty="0"/>
              <a:t>With that change we begin to enjoy deep and abiding peace within ourselves, with others, and most especially, with God.  </a:t>
            </a:r>
          </a:p>
          <a:p>
            <a:pPr lvl="1"/>
            <a:r>
              <a:rPr lang="en-US" dirty="0"/>
              <a:t>We begin recognize that we have been changed by this process, that we have been transformed, made new.   In short, reconciled.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p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8689" y="172306"/>
            <a:ext cx="4715711" cy="660949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2D924-118B-4973-ADC5-266CA11376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74828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Apex(1)</Template>
  <TotalTime>57</TotalTime>
  <Words>220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Cambria</vt:lpstr>
      <vt:lpstr>Lucida Sans</vt:lpstr>
      <vt:lpstr>Wingdings</vt:lpstr>
      <vt:lpstr>Wingdings 2</vt:lpstr>
      <vt:lpstr>Wingdings 3</vt:lpstr>
      <vt:lpstr>Apex</vt:lpstr>
      <vt:lpstr>Forgiveness and Reconciliation</vt:lpstr>
      <vt:lpstr>Process of Reconciliation Step 1</vt:lpstr>
      <vt:lpstr>PowerPoint Presentation</vt:lpstr>
      <vt:lpstr>Process of Reconciliation Step 2</vt:lpstr>
      <vt:lpstr>PowerPoint Presentation</vt:lpstr>
      <vt:lpstr>Process of Reconciliation Step 3</vt:lpstr>
      <vt:lpstr>There is a way through……</vt:lpstr>
      <vt:lpstr>Process of Reconciliation Step 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Forgiveness and Reconciliation</dc:title>
  <dc:creator>Religious Ed</dc:creator>
  <cp:lastModifiedBy>Thomas Knapp</cp:lastModifiedBy>
  <cp:revision>9</cp:revision>
  <dcterms:created xsi:type="dcterms:W3CDTF">2010-07-06T13:33:19Z</dcterms:created>
  <dcterms:modified xsi:type="dcterms:W3CDTF">2019-03-02T20:25:18Z</dcterms:modified>
</cp:coreProperties>
</file>