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3" r:id="rId3"/>
    <p:sldId id="275" r:id="rId4"/>
    <p:sldId id="282" r:id="rId5"/>
    <p:sldId id="283" r:id="rId6"/>
    <p:sldId id="276" r:id="rId7"/>
    <p:sldId id="272" r:id="rId8"/>
    <p:sldId id="271" r:id="rId9"/>
    <p:sldId id="277" r:id="rId10"/>
    <p:sldId id="269" r:id="rId11"/>
    <p:sldId id="270" r:id="rId12"/>
    <p:sldId id="274" r:id="rId13"/>
    <p:sldId id="267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381" autoAdjust="0"/>
  </p:normalViewPr>
  <p:slideViewPr>
    <p:cSldViewPr>
      <p:cViewPr varScale="1">
        <p:scale>
          <a:sx n="72" d="100"/>
          <a:sy n="72" d="100"/>
        </p:scale>
        <p:origin x="5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notesViewPr>
    <p:cSldViewPr>
      <p:cViewPr varScale="1">
        <p:scale>
          <a:sx n="63" d="100"/>
          <a:sy n="63" d="100"/>
        </p:scale>
        <p:origin x="263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02A1-2FDB-40B5-8340-EED43D4BB9C2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D772-603A-431F-A357-4AD61D58E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Song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More…</a:t>
            </a:r>
          </a:p>
          <a:p>
            <a:endParaRPr lang="en-US" dirty="0"/>
          </a:p>
          <a:p>
            <a:r>
              <a:rPr lang="en-US" dirty="0"/>
              <a:t>What</a:t>
            </a:r>
            <a:r>
              <a:rPr lang="en-US" baseline="0" dirty="0"/>
              <a:t> do you feel when you see the baby Jesus? </a:t>
            </a:r>
          </a:p>
          <a:p>
            <a:endParaRPr lang="en-US" baseline="0" dirty="0"/>
          </a:p>
          <a:p>
            <a:r>
              <a:rPr lang="en-US" baseline="0" dirty="0"/>
              <a:t>Song: Messiah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</a:t>
            </a:r>
            <a:r>
              <a:rPr lang="en-US" baseline="0" dirty="0"/>
              <a:t>k #2: The Incarnation Through Space and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</a:t>
            </a:r>
            <a:r>
              <a:rPr lang="en-US" baseline="0" dirty="0"/>
              <a:t> Song: Mary Did You Know?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0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6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John Chapter</a:t>
            </a:r>
            <a:r>
              <a:rPr lang="en-US" baseline="0" dirty="0"/>
              <a:t> 1 verses 1-5.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4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Dictionary.com</a:t>
            </a:r>
            <a:r>
              <a:rPr lang="en-US" baseline="0" dirty="0"/>
              <a:t> </a:t>
            </a:r>
          </a:p>
          <a:p>
            <a:r>
              <a:rPr lang="en-US" baseline="0" dirty="0"/>
              <a:t>A period of waiting and anticipation.</a:t>
            </a:r>
          </a:p>
          <a:p>
            <a:r>
              <a:rPr lang="en-US" baseline="0" dirty="0"/>
              <a:t>Announcement of the Birth of John to Zechariah. </a:t>
            </a:r>
          </a:p>
          <a:p>
            <a:r>
              <a:rPr lang="en-US" baseline="0" dirty="0"/>
              <a:t>Announcement of the Birth of Jesus tom 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</a:t>
            </a:r>
            <a:r>
              <a:rPr lang="en-US" baseline="0" dirty="0"/>
              <a:t> #1 started today!</a:t>
            </a:r>
          </a:p>
          <a:p>
            <a:r>
              <a:rPr lang="en-US" baseline="0" dirty="0"/>
              <a:t>Symbolism is shown in this slide – briefly summarize Advent as a time of preparation.</a:t>
            </a:r>
          </a:p>
          <a:p>
            <a:r>
              <a:rPr lang="en-US" baseline="0" dirty="0"/>
              <a:t>This is not the topic of this presentation but is the topic of the season and preparation for Christmas.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we believe and profess each week. This is not new</a:t>
            </a:r>
            <a:r>
              <a:rPr lang="en-US" baseline="0" dirty="0"/>
              <a:t> and should not be a surprise. </a:t>
            </a:r>
            <a:endParaRPr lang="en-US" dirty="0"/>
          </a:p>
          <a:p>
            <a:r>
              <a:rPr lang="en-US" dirty="0"/>
              <a:t>Stress “consubstantial” and “by the Holy Spirit</a:t>
            </a:r>
            <a:r>
              <a:rPr lang="en-US" baseline="0" dirty="0"/>
              <a:t> was incarnate of the Virgin Mary”.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0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word</a:t>
            </a:r>
            <a:r>
              <a:rPr lang="en-US" baseline="0" dirty="0"/>
              <a:t> – what does it mean? </a:t>
            </a:r>
          </a:p>
          <a:p>
            <a:r>
              <a:rPr lang="en-US" baseline="0" dirty="0"/>
              <a:t>Go back to the beginning. In the beginning was the Word….and the Word was with God….and the Word was God.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Incarnation: another Big</a:t>
            </a:r>
            <a:r>
              <a:rPr lang="en-US" baseline="0" dirty="0"/>
              <a:t> word. Here is where it came from. </a:t>
            </a:r>
          </a:p>
          <a:p>
            <a:r>
              <a:rPr lang="en-US" baseline="0" dirty="0"/>
              <a:t>3 minute video on Incarnation.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2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Dictionary.com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Incarnation fulfilled through</a:t>
            </a:r>
            <a:r>
              <a:rPr lang="en-US" baseline="0" dirty="0"/>
              <a:t> the Nativity of our Lord.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D772-603A-431F-A357-4AD61D58E2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C156F-A24A-4302-8FA4-5A61484E607C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36F4-4BB0-4097-B6BA-DD4907E1E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GOLF – DECEMBER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60375">
              <a:buNone/>
            </a:pPr>
            <a:r>
              <a:rPr lang="en-US" sz="4800" b="1" dirty="0"/>
              <a:t>Incarnation – God Among Us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72C7F-01A1-4DFA-80B6-AAF12CB5E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8153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4A70C-C1D9-4E3A-A9FD-0339C341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10935F-9BC2-4F48-9926-FD6F1AB7A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8686800" cy="6507161"/>
          </a:xfrm>
        </p:spPr>
      </p:pic>
    </p:spTree>
    <p:extLst>
      <p:ext uri="{BB962C8B-B14F-4D97-AF65-F5344CB8AC3E}">
        <p14:creationId xmlns:p14="http://schemas.microsoft.com/office/powerpoint/2010/main" val="46488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005C-019B-4ED8-B75A-65928359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B25DA0-9549-4216-ACE0-EC73BD9C6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638"/>
            <a:ext cx="8229600" cy="6308724"/>
          </a:xfrm>
        </p:spPr>
      </p:pic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8A25EC00-4732-4C72-9D99-C08347B8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057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54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D468-E9AF-4618-95E5-104FDCD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5E92-DB0D-4B55-9651-7E99269E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ncarnation">
            <a:extLst>
              <a:ext uri="{FF2B5EF4-FFF2-40B4-BE49-F238E27FC236}">
                <a16:creationId xmlns:a16="http://schemas.microsoft.com/office/drawing/2014/main" id="{CE873422-14EE-42BD-8E14-D2450A1C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077200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5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learn today that you want to remember?</a:t>
            </a:r>
          </a:p>
          <a:p>
            <a:r>
              <a:rPr lang="en-US" dirty="0"/>
              <a:t>What does the Incarnation mean to you? </a:t>
            </a:r>
          </a:p>
          <a:p>
            <a:r>
              <a:rPr lang="en-US" dirty="0"/>
              <a:t>What do you most appreciate about Jesus?</a:t>
            </a:r>
          </a:p>
          <a:p>
            <a:r>
              <a:rPr lang="en-US" dirty="0"/>
              <a:t>What do you want to do differently to keep Christ as the focus of your Christmas celebration?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5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65E0-7929-42D6-B443-598DB9BD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the risen christ in heaven">
            <a:extLst>
              <a:ext uri="{FF2B5EF4-FFF2-40B4-BE49-F238E27FC236}">
                <a16:creationId xmlns:a16="http://schemas.microsoft.com/office/drawing/2014/main" id="{64E77DDE-5CBD-42C4-8DC8-8A2B1A07D14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e risen christ in heaven">
            <a:extLst>
              <a:ext uri="{FF2B5EF4-FFF2-40B4-BE49-F238E27FC236}">
                <a16:creationId xmlns:a16="http://schemas.microsoft.com/office/drawing/2014/main" id="{2185AEE5-AE7D-44EF-BE90-79122A687E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4933" y="3227921"/>
            <a:ext cx="474134" cy="4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Jesus Welcoming to Heaven | Welcome My Child&quot; by Danny Hahlbohm">
            <a:extLst>
              <a:ext uri="{FF2B5EF4-FFF2-40B4-BE49-F238E27FC236}">
                <a16:creationId xmlns:a16="http://schemas.microsoft.com/office/drawing/2014/main" id="{74E862F4-9ED1-442F-A5D5-4B60DD27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619"/>
            <a:ext cx="85344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6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9FD6-9FEC-4761-818F-E44C7993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65FD0-DC1E-4C7F-A111-671DF3346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274638"/>
            <a:ext cx="8046156" cy="6202362"/>
          </a:xfrm>
        </p:spPr>
      </p:pic>
    </p:spTree>
    <p:extLst>
      <p:ext uri="{BB962C8B-B14F-4D97-AF65-F5344CB8AC3E}">
        <p14:creationId xmlns:p14="http://schemas.microsoft.com/office/powerpoint/2010/main" val="90821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7DD3-24D3-4B6B-A40B-FEA40922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B9C9B-9F0A-4B6F-B96D-A305BE6FED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coming into place, view, or being; arrival: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coming of Christ into the world.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period beginning four Sundays before Christmas, observed in commemoration of the coming of Christ into the world.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602B3E52-A48C-4078-A31B-7533A08A2E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3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C9DD-99D5-41D5-BA72-1B0F07AB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Practically Living: Advent Wreath Tradition with Reflection and Prayer Guide">
            <a:extLst>
              <a:ext uri="{FF2B5EF4-FFF2-40B4-BE49-F238E27FC236}">
                <a16:creationId xmlns:a16="http://schemas.microsoft.com/office/drawing/2014/main" id="{D136DE3C-0670-44FE-8E0C-19CF3859F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91D3-23CB-414C-913B-992D896A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Image result for consubstantial with the father">
            <a:extLst>
              <a:ext uri="{FF2B5EF4-FFF2-40B4-BE49-F238E27FC236}">
                <a16:creationId xmlns:a16="http://schemas.microsoft.com/office/drawing/2014/main" id="{63237A70-02C9-4E28-B981-390B9B4562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74638"/>
            <a:ext cx="8458200" cy="65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3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6BDE-4DD5-4149-B034-77B2166E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CONSUBSTANTIAL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F6B69-EBF2-460F-B2DD-4713286F06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verb (used with object) as in…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united in one common substance or nature.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regarded as so united.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4C9A9-61A6-4236-8F8B-9448FB9D43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174" name="Picture 6" descr="Image result for consubstantial with the father">
            <a:extLst>
              <a:ext uri="{FF2B5EF4-FFF2-40B4-BE49-F238E27FC236}">
                <a16:creationId xmlns:a16="http://schemas.microsoft.com/office/drawing/2014/main" id="{45C27DF0-744F-4920-8C2B-913A9CCA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5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0979-0B32-4E7A-94C0-7519BFAF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48A42-37AB-4330-97FA-59F6A5F90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599" cy="6308724"/>
          </a:xfrm>
        </p:spPr>
      </p:pic>
    </p:spTree>
    <p:extLst>
      <p:ext uri="{BB962C8B-B14F-4D97-AF65-F5344CB8AC3E}">
        <p14:creationId xmlns:p14="http://schemas.microsoft.com/office/powerpoint/2010/main" val="129902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8DD4-EBB0-489C-9D71-8311119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7C8B8E-3F43-4862-ABEE-BF8320B7D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2400"/>
            <a:ext cx="8229600" cy="6430962"/>
          </a:xfrm>
        </p:spPr>
      </p:pic>
    </p:spTree>
    <p:extLst>
      <p:ext uri="{BB962C8B-B14F-4D97-AF65-F5344CB8AC3E}">
        <p14:creationId xmlns:p14="http://schemas.microsoft.com/office/powerpoint/2010/main" val="344987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BA64-5904-42B9-9C66-487551A7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INCARNATION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7819-49F2-4EB0-B956-8ED5E5D699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living being embodying a deity or spirit. </a:t>
            </a:r>
          </a:p>
          <a:p>
            <a:endParaRPr lang="en-US" dirty="0"/>
          </a:p>
          <a:p>
            <a:r>
              <a:rPr lang="en-US" dirty="0"/>
              <a:t>assumption of human form or nature. </a:t>
            </a:r>
          </a:p>
          <a:p>
            <a:endParaRPr lang="en-US" dirty="0"/>
          </a:p>
          <a:p>
            <a:r>
              <a:rPr lang="en-US" dirty="0"/>
              <a:t>the doctrine that the second person of the Trinity assumed human form in the person of Jesus Christ and is completely both God and man. </a:t>
            </a:r>
          </a:p>
          <a:p>
            <a:endParaRPr lang="en-US" dirty="0"/>
          </a:p>
          <a:p>
            <a:r>
              <a:rPr lang="en-US" dirty="0"/>
              <a:t>a person or thing regarded as embodying or exhibiting some quality, idea,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 result for incarnate of the virgin mary">
            <a:extLst>
              <a:ext uri="{FF2B5EF4-FFF2-40B4-BE49-F238E27FC236}">
                <a16:creationId xmlns:a16="http://schemas.microsoft.com/office/drawing/2014/main" id="{F31B8B7F-4D94-42CE-A26D-BCDCEDB18B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733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1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3718</TotalTime>
  <Words>410</Words>
  <Application>Microsoft Office PowerPoint</Application>
  <PresentationFormat>On-screen Show (4:3)</PresentationFormat>
  <Paragraphs>64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GOLF – DECEMBER 2017</vt:lpstr>
      <vt:lpstr>PowerPoint Presentation</vt:lpstr>
      <vt:lpstr>ADVENT </vt:lpstr>
      <vt:lpstr>PowerPoint Presentation</vt:lpstr>
      <vt:lpstr>PowerPoint Presentation</vt:lpstr>
      <vt:lpstr>CONSUBSTANTIAL</vt:lpstr>
      <vt:lpstr>PowerPoint Presentation</vt:lpstr>
      <vt:lpstr>PowerPoint Presentation</vt:lpstr>
      <vt:lpstr>INCARNATION</vt:lpstr>
      <vt:lpstr>PowerPoint Presentation</vt:lpstr>
      <vt:lpstr>PowerPoint Presentation</vt:lpstr>
      <vt:lpstr>PowerPoint Presentation</vt:lpstr>
      <vt:lpstr>Questions for Reflection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Weber</dc:creator>
  <cp:lastModifiedBy>Thomas Knapp</cp:lastModifiedBy>
  <cp:revision>29</cp:revision>
  <dcterms:created xsi:type="dcterms:W3CDTF">2013-06-19T12:17:04Z</dcterms:created>
  <dcterms:modified xsi:type="dcterms:W3CDTF">2017-12-02T20:16:48Z</dcterms:modified>
</cp:coreProperties>
</file>