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0"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3BAF9-BFD9-46E9-B87D-77964B0F5E34}" type="doc">
      <dgm:prSet loTypeId="urn:microsoft.com/office/officeart/2005/8/layout/equation1" loCatId="process" qsTypeId="urn:microsoft.com/office/officeart/2005/8/quickstyle/3d1" qsCatId="3D" csTypeId="urn:microsoft.com/office/officeart/2005/8/colors/accent1_2" csCatId="accent1" phldr="1"/>
      <dgm:spPr/>
    </dgm:pt>
    <dgm:pt modelId="{A83B9155-6DFD-4BD9-9C8E-12C946C495AA}">
      <dgm:prSet phldrT="[Text]" phldr="1"/>
      <dgm:spPr/>
      <dgm:t>
        <a:bodyPr/>
        <a:lstStyle/>
        <a:p>
          <a:endParaRPr lang="en-US" dirty="0"/>
        </a:p>
      </dgm:t>
    </dgm:pt>
    <dgm:pt modelId="{CCF31F17-818C-4B2F-A456-28B4AE6F27EF}" type="parTrans" cxnId="{4B84BE4C-497E-4B97-9956-4BD6E9C5AB33}">
      <dgm:prSet/>
      <dgm:spPr/>
      <dgm:t>
        <a:bodyPr/>
        <a:lstStyle/>
        <a:p>
          <a:endParaRPr lang="en-US"/>
        </a:p>
      </dgm:t>
    </dgm:pt>
    <dgm:pt modelId="{E790EAE7-2350-4C06-BBB9-E38D7981C1E4}" type="sibTrans" cxnId="{4B84BE4C-497E-4B97-9956-4BD6E9C5AB33}">
      <dgm:prSet/>
      <dgm:spPr/>
      <dgm:t>
        <a:bodyPr/>
        <a:lstStyle/>
        <a:p>
          <a:endParaRPr lang="en-US"/>
        </a:p>
      </dgm:t>
    </dgm:pt>
    <dgm:pt modelId="{4D180806-2FD7-4574-8119-BA81C49DB6F8}">
      <dgm:prSet phldrT="[Text]" phldr="1"/>
      <dgm:spPr/>
      <dgm:t>
        <a:bodyPr/>
        <a:lstStyle/>
        <a:p>
          <a:endParaRPr lang="en-US" dirty="0"/>
        </a:p>
      </dgm:t>
    </dgm:pt>
    <dgm:pt modelId="{97AF3679-5FF8-4107-A9B9-2ACCBBEF9D07}" type="parTrans" cxnId="{25B4B9DF-387B-4B31-91A7-956828056B4B}">
      <dgm:prSet/>
      <dgm:spPr/>
      <dgm:t>
        <a:bodyPr/>
        <a:lstStyle/>
        <a:p>
          <a:endParaRPr lang="en-US"/>
        </a:p>
      </dgm:t>
    </dgm:pt>
    <dgm:pt modelId="{90C608ED-B328-404A-A791-EB786A4E66D8}" type="sibTrans" cxnId="{25B4B9DF-387B-4B31-91A7-956828056B4B}">
      <dgm:prSet/>
      <dgm:spPr/>
      <dgm:t>
        <a:bodyPr/>
        <a:lstStyle/>
        <a:p>
          <a:endParaRPr lang="en-US"/>
        </a:p>
      </dgm:t>
    </dgm:pt>
    <dgm:pt modelId="{B632752A-D5DD-4FE4-9552-552170E2223D}">
      <dgm:prSet phldrT="[Text]" phldr="1"/>
      <dgm:spPr/>
      <dgm:t>
        <a:bodyPr/>
        <a:lstStyle/>
        <a:p>
          <a:endParaRPr lang="en-US"/>
        </a:p>
      </dgm:t>
    </dgm:pt>
    <dgm:pt modelId="{1EF93D7E-A32C-46B0-B544-B38342E20003}" type="parTrans" cxnId="{AE9A1B95-CBBA-4066-B869-60E3E38AB846}">
      <dgm:prSet/>
      <dgm:spPr/>
      <dgm:t>
        <a:bodyPr/>
        <a:lstStyle/>
        <a:p>
          <a:endParaRPr lang="en-US"/>
        </a:p>
      </dgm:t>
    </dgm:pt>
    <dgm:pt modelId="{AA19784F-331A-44D4-B6AC-B5A47304F695}" type="sibTrans" cxnId="{AE9A1B95-CBBA-4066-B869-60E3E38AB846}">
      <dgm:prSet/>
      <dgm:spPr/>
      <dgm:t>
        <a:bodyPr/>
        <a:lstStyle/>
        <a:p>
          <a:endParaRPr lang="en-US"/>
        </a:p>
      </dgm:t>
    </dgm:pt>
    <dgm:pt modelId="{CBF6E9D3-7BD7-4FF0-BCC7-2E84EC255CA5}">
      <dgm:prSet/>
      <dgm:spPr/>
      <dgm:t>
        <a:bodyPr/>
        <a:lstStyle/>
        <a:p>
          <a:endParaRPr lang="en-US"/>
        </a:p>
      </dgm:t>
    </dgm:pt>
    <dgm:pt modelId="{827D6772-04B7-492B-B6BA-9E85BA0E8048}" type="parTrans" cxnId="{65025F6F-DD1D-444A-92BE-FFD5EFC777B5}">
      <dgm:prSet/>
      <dgm:spPr/>
      <dgm:t>
        <a:bodyPr/>
        <a:lstStyle/>
        <a:p>
          <a:endParaRPr lang="en-US"/>
        </a:p>
      </dgm:t>
    </dgm:pt>
    <dgm:pt modelId="{A2D174BD-0967-4253-8BAE-A595BBFF9B69}" type="sibTrans" cxnId="{65025F6F-DD1D-444A-92BE-FFD5EFC777B5}">
      <dgm:prSet/>
      <dgm:spPr/>
      <dgm:t>
        <a:bodyPr/>
        <a:lstStyle/>
        <a:p>
          <a:endParaRPr lang="en-US"/>
        </a:p>
      </dgm:t>
    </dgm:pt>
    <dgm:pt modelId="{386D1836-1405-400B-A1B9-847111F3A52E}" type="pres">
      <dgm:prSet presAssocID="{3783BAF9-BFD9-46E9-B87D-77964B0F5E34}" presName="linearFlow" presStyleCnt="0">
        <dgm:presLayoutVars>
          <dgm:dir/>
          <dgm:resizeHandles val="exact"/>
        </dgm:presLayoutVars>
      </dgm:prSet>
      <dgm:spPr/>
    </dgm:pt>
    <dgm:pt modelId="{1A4F087F-9B54-4F78-98CF-10609153ED2C}" type="pres">
      <dgm:prSet presAssocID="{CBF6E9D3-7BD7-4FF0-BCC7-2E84EC255CA5}" presName="node" presStyleLbl="node1" presStyleIdx="0" presStyleCnt="4">
        <dgm:presLayoutVars>
          <dgm:bulletEnabled val="1"/>
        </dgm:presLayoutVars>
      </dgm:prSet>
      <dgm:spPr/>
    </dgm:pt>
    <dgm:pt modelId="{905FD752-CED4-4CE3-8C28-E460C2D32A1A}" type="pres">
      <dgm:prSet presAssocID="{A2D174BD-0967-4253-8BAE-A595BBFF9B69}" presName="spacerL" presStyleCnt="0"/>
      <dgm:spPr/>
    </dgm:pt>
    <dgm:pt modelId="{40534BFD-5FE9-4659-AF14-40783FE364B5}" type="pres">
      <dgm:prSet presAssocID="{A2D174BD-0967-4253-8BAE-A595BBFF9B69}" presName="sibTrans" presStyleLbl="sibTrans2D1" presStyleIdx="0" presStyleCnt="3"/>
      <dgm:spPr/>
    </dgm:pt>
    <dgm:pt modelId="{8A92FC6B-D19B-4C21-B439-DB89EA85D3ED}" type="pres">
      <dgm:prSet presAssocID="{A2D174BD-0967-4253-8BAE-A595BBFF9B69}" presName="spacerR" presStyleCnt="0"/>
      <dgm:spPr/>
    </dgm:pt>
    <dgm:pt modelId="{AAA2FB4B-C795-4B1B-81E8-0353A16F7648}" type="pres">
      <dgm:prSet presAssocID="{A83B9155-6DFD-4BD9-9C8E-12C946C495AA}" presName="node" presStyleLbl="node1" presStyleIdx="1" presStyleCnt="4">
        <dgm:presLayoutVars>
          <dgm:bulletEnabled val="1"/>
        </dgm:presLayoutVars>
      </dgm:prSet>
      <dgm:spPr/>
    </dgm:pt>
    <dgm:pt modelId="{A0FE9920-4F68-4F12-B1BD-072B56AF9FDF}" type="pres">
      <dgm:prSet presAssocID="{E790EAE7-2350-4C06-BBB9-E38D7981C1E4}" presName="spacerL" presStyleCnt="0"/>
      <dgm:spPr/>
    </dgm:pt>
    <dgm:pt modelId="{AE365F51-E7B3-4B2B-B079-E476C4A8301B}" type="pres">
      <dgm:prSet presAssocID="{E790EAE7-2350-4C06-BBB9-E38D7981C1E4}" presName="sibTrans" presStyleLbl="sibTrans2D1" presStyleIdx="1" presStyleCnt="3"/>
      <dgm:spPr/>
    </dgm:pt>
    <dgm:pt modelId="{479CC434-45BC-4026-90B8-F6EF2EC546CB}" type="pres">
      <dgm:prSet presAssocID="{E790EAE7-2350-4C06-BBB9-E38D7981C1E4}" presName="spacerR" presStyleCnt="0"/>
      <dgm:spPr/>
    </dgm:pt>
    <dgm:pt modelId="{5D4CF137-4E6C-4F55-9A65-3D90D92EC13C}" type="pres">
      <dgm:prSet presAssocID="{4D180806-2FD7-4574-8119-BA81C49DB6F8}" presName="node" presStyleLbl="node1" presStyleIdx="2" presStyleCnt="4">
        <dgm:presLayoutVars>
          <dgm:bulletEnabled val="1"/>
        </dgm:presLayoutVars>
      </dgm:prSet>
      <dgm:spPr/>
    </dgm:pt>
    <dgm:pt modelId="{387380C7-9215-49D0-AEE6-FF5319A3054D}" type="pres">
      <dgm:prSet presAssocID="{90C608ED-B328-404A-A791-EB786A4E66D8}" presName="spacerL" presStyleCnt="0"/>
      <dgm:spPr/>
    </dgm:pt>
    <dgm:pt modelId="{CC57370A-0851-4733-A09E-FD06E1863EDB}" type="pres">
      <dgm:prSet presAssocID="{90C608ED-B328-404A-A791-EB786A4E66D8}" presName="sibTrans" presStyleLbl="sibTrans2D1" presStyleIdx="2" presStyleCnt="3"/>
      <dgm:spPr/>
    </dgm:pt>
    <dgm:pt modelId="{5AC87186-DA30-4EC4-91C3-F1167FD028A5}" type="pres">
      <dgm:prSet presAssocID="{90C608ED-B328-404A-A791-EB786A4E66D8}" presName="spacerR" presStyleCnt="0"/>
      <dgm:spPr/>
    </dgm:pt>
    <dgm:pt modelId="{B88D9489-8C3A-43D4-B46E-45922E2CDF3D}" type="pres">
      <dgm:prSet presAssocID="{B632752A-D5DD-4FE4-9552-552170E2223D}" presName="node" presStyleLbl="node1" presStyleIdx="3" presStyleCnt="4">
        <dgm:presLayoutVars>
          <dgm:bulletEnabled val="1"/>
        </dgm:presLayoutVars>
      </dgm:prSet>
      <dgm:spPr/>
    </dgm:pt>
  </dgm:ptLst>
  <dgm:cxnLst>
    <dgm:cxn modelId="{7256C8F0-3814-42AC-AF24-5E266CB8A0DE}" type="presOf" srcId="{A83B9155-6DFD-4BD9-9C8E-12C946C495AA}" destId="{AAA2FB4B-C795-4B1B-81E8-0353A16F7648}" srcOrd="0" destOrd="0" presId="urn:microsoft.com/office/officeart/2005/8/layout/equation1"/>
    <dgm:cxn modelId="{3B3DA301-E8A9-4E41-B77C-E879057837F4}" type="presOf" srcId="{CBF6E9D3-7BD7-4FF0-BCC7-2E84EC255CA5}" destId="{1A4F087F-9B54-4F78-98CF-10609153ED2C}" srcOrd="0" destOrd="0" presId="urn:microsoft.com/office/officeart/2005/8/layout/equation1"/>
    <dgm:cxn modelId="{AE9A1B95-CBBA-4066-B869-60E3E38AB846}" srcId="{3783BAF9-BFD9-46E9-B87D-77964B0F5E34}" destId="{B632752A-D5DD-4FE4-9552-552170E2223D}" srcOrd="3" destOrd="0" parTransId="{1EF93D7E-A32C-46B0-B544-B38342E20003}" sibTransId="{AA19784F-331A-44D4-B6AC-B5A47304F695}"/>
    <dgm:cxn modelId="{9434C557-868A-4122-9C94-533BD82E3E73}" type="presOf" srcId="{B632752A-D5DD-4FE4-9552-552170E2223D}" destId="{B88D9489-8C3A-43D4-B46E-45922E2CDF3D}" srcOrd="0" destOrd="0" presId="urn:microsoft.com/office/officeart/2005/8/layout/equation1"/>
    <dgm:cxn modelId="{E8E7929C-4FC5-4014-84B7-6D47A9993BFB}" type="presOf" srcId="{E790EAE7-2350-4C06-BBB9-E38D7981C1E4}" destId="{AE365F51-E7B3-4B2B-B079-E476C4A8301B}" srcOrd="0" destOrd="0" presId="urn:microsoft.com/office/officeart/2005/8/layout/equation1"/>
    <dgm:cxn modelId="{2F7006CF-0C48-47A3-910F-533CCF88409D}" type="presOf" srcId="{90C608ED-B328-404A-A791-EB786A4E66D8}" destId="{CC57370A-0851-4733-A09E-FD06E1863EDB}" srcOrd="0" destOrd="0" presId="urn:microsoft.com/office/officeart/2005/8/layout/equation1"/>
    <dgm:cxn modelId="{4B84BE4C-497E-4B97-9956-4BD6E9C5AB33}" srcId="{3783BAF9-BFD9-46E9-B87D-77964B0F5E34}" destId="{A83B9155-6DFD-4BD9-9C8E-12C946C495AA}" srcOrd="1" destOrd="0" parTransId="{CCF31F17-818C-4B2F-A456-28B4AE6F27EF}" sibTransId="{E790EAE7-2350-4C06-BBB9-E38D7981C1E4}"/>
    <dgm:cxn modelId="{114639C4-24F9-4D06-9DBB-D9D43E79EE74}" type="presOf" srcId="{A2D174BD-0967-4253-8BAE-A595BBFF9B69}" destId="{40534BFD-5FE9-4659-AF14-40783FE364B5}" srcOrd="0" destOrd="0" presId="urn:microsoft.com/office/officeart/2005/8/layout/equation1"/>
    <dgm:cxn modelId="{25B4B9DF-387B-4B31-91A7-956828056B4B}" srcId="{3783BAF9-BFD9-46E9-B87D-77964B0F5E34}" destId="{4D180806-2FD7-4574-8119-BA81C49DB6F8}" srcOrd="2" destOrd="0" parTransId="{97AF3679-5FF8-4107-A9B9-2ACCBBEF9D07}" sibTransId="{90C608ED-B328-404A-A791-EB786A4E66D8}"/>
    <dgm:cxn modelId="{65025F6F-DD1D-444A-92BE-FFD5EFC777B5}" srcId="{3783BAF9-BFD9-46E9-B87D-77964B0F5E34}" destId="{CBF6E9D3-7BD7-4FF0-BCC7-2E84EC255CA5}" srcOrd="0" destOrd="0" parTransId="{827D6772-04B7-492B-B6BA-9E85BA0E8048}" sibTransId="{A2D174BD-0967-4253-8BAE-A595BBFF9B69}"/>
    <dgm:cxn modelId="{3AD749F8-03C1-4F55-99CD-7FA8C9CC60BA}" type="presOf" srcId="{3783BAF9-BFD9-46E9-B87D-77964B0F5E34}" destId="{386D1836-1405-400B-A1B9-847111F3A52E}" srcOrd="0" destOrd="0" presId="urn:microsoft.com/office/officeart/2005/8/layout/equation1"/>
    <dgm:cxn modelId="{7783C62A-0B38-4301-942C-6B67D99C74D4}" type="presOf" srcId="{4D180806-2FD7-4574-8119-BA81C49DB6F8}" destId="{5D4CF137-4E6C-4F55-9A65-3D90D92EC13C}" srcOrd="0" destOrd="0" presId="urn:microsoft.com/office/officeart/2005/8/layout/equation1"/>
    <dgm:cxn modelId="{8FCAD789-B3B9-4A88-B0BE-CBE6D57F2CE8}" type="presParOf" srcId="{386D1836-1405-400B-A1B9-847111F3A52E}" destId="{1A4F087F-9B54-4F78-98CF-10609153ED2C}" srcOrd="0" destOrd="0" presId="urn:microsoft.com/office/officeart/2005/8/layout/equation1"/>
    <dgm:cxn modelId="{6985690D-F783-4AF2-B709-DCC8B2AB1C55}" type="presParOf" srcId="{386D1836-1405-400B-A1B9-847111F3A52E}" destId="{905FD752-CED4-4CE3-8C28-E460C2D32A1A}" srcOrd="1" destOrd="0" presId="urn:microsoft.com/office/officeart/2005/8/layout/equation1"/>
    <dgm:cxn modelId="{7B9EC02B-F911-4783-92C6-1BF54E155308}" type="presParOf" srcId="{386D1836-1405-400B-A1B9-847111F3A52E}" destId="{40534BFD-5FE9-4659-AF14-40783FE364B5}" srcOrd="2" destOrd="0" presId="urn:microsoft.com/office/officeart/2005/8/layout/equation1"/>
    <dgm:cxn modelId="{73F41E9E-58F4-43A7-A6FC-BB8800591778}" type="presParOf" srcId="{386D1836-1405-400B-A1B9-847111F3A52E}" destId="{8A92FC6B-D19B-4C21-B439-DB89EA85D3ED}" srcOrd="3" destOrd="0" presId="urn:microsoft.com/office/officeart/2005/8/layout/equation1"/>
    <dgm:cxn modelId="{EC86E681-895D-4A08-A361-16FDE430F19D}" type="presParOf" srcId="{386D1836-1405-400B-A1B9-847111F3A52E}" destId="{AAA2FB4B-C795-4B1B-81E8-0353A16F7648}" srcOrd="4" destOrd="0" presId="urn:microsoft.com/office/officeart/2005/8/layout/equation1"/>
    <dgm:cxn modelId="{37A75305-98E7-41D5-A818-CB64653B43A0}" type="presParOf" srcId="{386D1836-1405-400B-A1B9-847111F3A52E}" destId="{A0FE9920-4F68-4F12-B1BD-072B56AF9FDF}" srcOrd="5" destOrd="0" presId="urn:microsoft.com/office/officeart/2005/8/layout/equation1"/>
    <dgm:cxn modelId="{5418243F-3FAB-472F-94E7-300D6219C9C7}" type="presParOf" srcId="{386D1836-1405-400B-A1B9-847111F3A52E}" destId="{AE365F51-E7B3-4B2B-B079-E476C4A8301B}" srcOrd="6" destOrd="0" presId="urn:microsoft.com/office/officeart/2005/8/layout/equation1"/>
    <dgm:cxn modelId="{6A3EDC97-93D5-4FE7-8AA0-07CB157F8278}" type="presParOf" srcId="{386D1836-1405-400B-A1B9-847111F3A52E}" destId="{479CC434-45BC-4026-90B8-F6EF2EC546CB}" srcOrd="7" destOrd="0" presId="urn:microsoft.com/office/officeart/2005/8/layout/equation1"/>
    <dgm:cxn modelId="{D11C01E4-ECFF-446D-8FDD-03EC8241E2E3}" type="presParOf" srcId="{386D1836-1405-400B-A1B9-847111F3A52E}" destId="{5D4CF137-4E6C-4F55-9A65-3D90D92EC13C}" srcOrd="8" destOrd="0" presId="urn:microsoft.com/office/officeart/2005/8/layout/equation1"/>
    <dgm:cxn modelId="{4F2FF9CC-B739-4FAE-9496-AF3A0FD59E1F}" type="presParOf" srcId="{386D1836-1405-400B-A1B9-847111F3A52E}" destId="{387380C7-9215-49D0-AEE6-FF5319A3054D}" srcOrd="9" destOrd="0" presId="urn:microsoft.com/office/officeart/2005/8/layout/equation1"/>
    <dgm:cxn modelId="{19F38F97-C898-46C6-9C05-874BA16AB9E4}" type="presParOf" srcId="{386D1836-1405-400B-A1B9-847111F3A52E}" destId="{CC57370A-0851-4733-A09E-FD06E1863EDB}" srcOrd="10" destOrd="0" presId="urn:microsoft.com/office/officeart/2005/8/layout/equation1"/>
    <dgm:cxn modelId="{57DF8338-4E2C-4769-9886-843FCFE168D6}" type="presParOf" srcId="{386D1836-1405-400B-A1B9-847111F3A52E}" destId="{5AC87186-DA30-4EC4-91C3-F1167FD028A5}" srcOrd="11" destOrd="0" presId="urn:microsoft.com/office/officeart/2005/8/layout/equation1"/>
    <dgm:cxn modelId="{F1D6BDC3-B290-4168-866B-675D9B1B3F97}" type="presParOf" srcId="{386D1836-1405-400B-A1B9-847111F3A52E}" destId="{B88D9489-8C3A-43D4-B46E-45922E2CDF3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3BAF9-BFD9-46E9-B87D-77964B0F5E34}" type="doc">
      <dgm:prSet loTypeId="urn:microsoft.com/office/officeart/2005/8/layout/equation1" loCatId="process" qsTypeId="urn:microsoft.com/office/officeart/2005/8/quickstyle/3d1" qsCatId="3D" csTypeId="urn:microsoft.com/office/officeart/2005/8/colors/accent1_2" csCatId="accent1" phldr="1"/>
      <dgm:spPr/>
    </dgm:pt>
    <dgm:pt modelId="{A83B9155-6DFD-4BD9-9C8E-12C946C495AA}">
      <dgm:prSet phldrT="[Text]" phldr="1"/>
      <dgm:spPr/>
      <dgm:t>
        <a:bodyPr/>
        <a:lstStyle/>
        <a:p>
          <a:endParaRPr lang="en-US" dirty="0"/>
        </a:p>
      </dgm:t>
    </dgm:pt>
    <dgm:pt modelId="{CCF31F17-818C-4B2F-A456-28B4AE6F27EF}" type="parTrans" cxnId="{4B84BE4C-497E-4B97-9956-4BD6E9C5AB33}">
      <dgm:prSet/>
      <dgm:spPr/>
      <dgm:t>
        <a:bodyPr/>
        <a:lstStyle/>
        <a:p>
          <a:endParaRPr lang="en-US"/>
        </a:p>
      </dgm:t>
    </dgm:pt>
    <dgm:pt modelId="{E790EAE7-2350-4C06-BBB9-E38D7981C1E4}" type="sibTrans" cxnId="{4B84BE4C-497E-4B97-9956-4BD6E9C5AB33}">
      <dgm:prSet/>
      <dgm:spPr/>
      <dgm:t>
        <a:bodyPr/>
        <a:lstStyle/>
        <a:p>
          <a:endParaRPr lang="en-US"/>
        </a:p>
      </dgm:t>
    </dgm:pt>
    <dgm:pt modelId="{4D180806-2FD7-4574-8119-BA81C49DB6F8}">
      <dgm:prSet phldrT="[Text]" phldr="1"/>
      <dgm:spPr/>
      <dgm:t>
        <a:bodyPr/>
        <a:lstStyle/>
        <a:p>
          <a:endParaRPr lang="en-US" dirty="0"/>
        </a:p>
      </dgm:t>
    </dgm:pt>
    <dgm:pt modelId="{97AF3679-5FF8-4107-A9B9-2ACCBBEF9D07}" type="parTrans" cxnId="{25B4B9DF-387B-4B31-91A7-956828056B4B}">
      <dgm:prSet/>
      <dgm:spPr/>
      <dgm:t>
        <a:bodyPr/>
        <a:lstStyle/>
        <a:p>
          <a:endParaRPr lang="en-US"/>
        </a:p>
      </dgm:t>
    </dgm:pt>
    <dgm:pt modelId="{90C608ED-B328-404A-A791-EB786A4E66D8}" type="sibTrans" cxnId="{25B4B9DF-387B-4B31-91A7-956828056B4B}">
      <dgm:prSet/>
      <dgm:spPr/>
      <dgm:t>
        <a:bodyPr/>
        <a:lstStyle/>
        <a:p>
          <a:endParaRPr lang="en-US"/>
        </a:p>
      </dgm:t>
    </dgm:pt>
    <dgm:pt modelId="{B632752A-D5DD-4FE4-9552-552170E2223D}">
      <dgm:prSet phldrT="[Text]" phldr="1"/>
      <dgm:spPr/>
      <dgm:t>
        <a:bodyPr/>
        <a:lstStyle/>
        <a:p>
          <a:endParaRPr lang="en-US"/>
        </a:p>
      </dgm:t>
    </dgm:pt>
    <dgm:pt modelId="{1EF93D7E-A32C-46B0-B544-B38342E20003}" type="parTrans" cxnId="{AE9A1B95-CBBA-4066-B869-60E3E38AB846}">
      <dgm:prSet/>
      <dgm:spPr/>
      <dgm:t>
        <a:bodyPr/>
        <a:lstStyle/>
        <a:p>
          <a:endParaRPr lang="en-US"/>
        </a:p>
      </dgm:t>
    </dgm:pt>
    <dgm:pt modelId="{AA19784F-331A-44D4-B6AC-B5A47304F695}" type="sibTrans" cxnId="{AE9A1B95-CBBA-4066-B869-60E3E38AB846}">
      <dgm:prSet/>
      <dgm:spPr/>
      <dgm:t>
        <a:bodyPr/>
        <a:lstStyle/>
        <a:p>
          <a:endParaRPr lang="en-US"/>
        </a:p>
      </dgm:t>
    </dgm:pt>
    <dgm:pt modelId="{CBF6E9D3-7BD7-4FF0-BCC7-2E84EC255CA5}">
      <dgm:prSet/>
      <dgm:spPr/>
      <dgm:t>
        <a:bodyPr/>
        <a:lstStyle/>
        <a:p>
          <a:endParaRPr lang="en-US"/>
        </a:p>
      </dgm:t>
    </dgm:pt>
    <dgm:pt modelId="{827D6772-04B7-492B-B6BA-9E85BA0E8048}" type="parTrans" cxnId="{65025F6F-DD1D-444A-92BE-FFD5EFC777B5}">
      <dgm:prSet/>
      <dgm:spPr/>
      <dgm:t>
        <a:bodyPr/>
        <a:lstStyle/>
        <a:p>
          <a:endParaRPr lang="en-US"/>
        </a:p>
      </dgm:t>
    </dgm:pt>
    <dgm:pt modelId="{A2D174BD-0967-4253-8BAE-A595BBFF9B69}" type="sibTrans" cxnId="{65025F6F-DD1D-444A-92BE-FFD5EFC777B5}">
      <dgm:prSet/>
      <dgm:spPr/>
      <dgm:t>
        <a:bodyPr/>
        <a:lstStyle/>
        <a:p>
          <a:endParaRPr lang="en-US"/>
        </a:p>
      </dgm:t>
    </dgm:pt>
    <dgm:pt modelId="{386D1836-1405-400B-A1B9-847111F3A52E}" type="pres">
      <dgm:prSet presAssocID="{3783BAF9-BFD9-46E9-B87D-77964B0F5E34}" presName="linearFlow" presStyleCnt="0">
        <dgm:presLayoutVars>
          <dgm:dir/>
          <dgm:resizeHandles val="exact"/>
        </dgm:presLayoutVars>
      </dgm:prSet>
      <dgm:spPr/>
    </dgm:pt>
    <dgm:pt modelId="{1A4F087F-9B54-4F78-98CF-10609153ED2C}" type="pres">
      <dgm:prSet presAssocID="{CBF6E9D3-7BD7-4FF0-BCC7-2E84EC255CA5}" presName="node" presStyleLbl="node1" presStyleIdx="0" presStyleCnt="4">
        <dgm:presLayoutVars>
          <dgm:bulletEnabled val="1"/>
        </dgm:presLayoutVars>
      </dgm:prSet>
      <dgm:spPr/>
    </dgm:pt>
    <dgm:pt modelId="{905FD752-CED4-4CE3-8C28-E460C2D32A1A}" type="pres">
      <dgm:prSet presAssocID="{A2D174BD-0967-4253-8BAE-A595BBFF9B69}" presName="spacerL" presStyleCnt="0"/>
      <dgm:spPr/>
    </dgm:pt>
    <dgm:pt modelId="{40534BFD-5FE9-4659-AF14-40783FE364B5}" type="pres">
      <dgm:prSet presAssocID="{A2D174BD-0967-4253-8BAE-A595BBFF9B69}" presName="sibTrans" presStyleLbl="sibTrans2D1" presStyleIdx="0" presStyleCnt="3"/>
      <dgm:spPr/>
    </dgm:pt>
    <dgm:pt modelId="{8A92FC6B-D19B-4C21-B439-DB89EA85D3ED}" type="pres">
      <dgm:prSet presAssocID="{A2D174BD-0967-4253-8BAE-A595BBFF9B69}" presName="spacerR" presStyleCnt="0"/>
      <dgm:spPr/>
    </dgm:pt>
    <dgm:pt modelId="{AAA2FB4B-C795-4B1B-81E8-0353A16F7648}" type="pres">
      <dgm:prSet presAssocID="{A83B9155-6DFD-4BD9-9C8E-12C946C495AA}" presName="node" presStyleLbl="node1" presStyleIdx="1" presStyleCnt="4">
        <dgm:presLayoutVars>
          <dgm:bulletEnabled val="1"/>
        </dgm:presLayoutVars>
      </dgm:prSet>
      <dgm:spPr/>
    </dgm:pt>
    <dgm:pt modelId="{A0FE9920-4F68-4F12-B1BD-072B56AF9FDF}" type="pres">
      <dgm:prSet presAssocID="{E790EAE7-2350-4C06-BBB9-E38D7981C1E4}" presName="spacerL" presStyleCnt="0"/>
      <dgm:spPr/>
    </dgm:pt>
    <dgm:pt modelId="{AE365F51-E7B3-4B2B-B079-E476C4A8301B}" type="pres">
      <dgm:prSet presAssocID="{E790EAE7-2350-4C06-BBB9-E38D7981C1E4}" presName="sibTrans" presStyleLbl="sibTrans2D1" presStyleIdx="1" presStyleCnt="3"/>
      <dgm:spPr/>
    </dgm:pt>
    <dgm:pt modelId="{479CC434-45BC-4026-90B8-F6EF2EC546CB}" type="pres">
      <dgm:prSet presAssocID="{E790EAE7-2350-4C06-BBB9-E38D7981C1E4}" presName="spacerR" presStyleCnt="0"/>
      <dgm:spPr/>
    </dgm:pt>
    <dgm:pt modelId="{5D4CF137-4E6C-4F55-9A65-3D90D92EC13C}" type="pres">
      <dgm:prSet presAssocID="{4D180806-2FD7-4574-8119-BA81C49DB6F8}" presName="node" presStyleLbl="node1" presStyleIdx="2" presStyleCnt="4">
        <dgm:presLayoutVars>
          <dgm:bulletEnabled val="1"/>
        </dgm:presLayoutVars>
      </dgm:prSet>
      <dgm:spPr/>
    </dgm:pt>
    <dgm:pt modelId="{387380C7-9215-49D0-AEE6-FF5319A3054D}" type="pres">
      <dgm:prSet presAssocID="{90C608ED-B328-404A-A791-EB786A4E66D8}" presName="spacerL" presStyleCnt="0"/>
      <dgm:spPr/>
    </dgm:pt>
    <dgm:pt modelId="{CC57370A-0851-4733-A09E-FD06E1863EDB}" type="pres">
      <dgm:prSet presAssocID="{90C608ED-B328-404A-A791-EB786A4E66D8}" presName="sibTrans" presStyleLbl="sibTrans2D1" presStyleIdx="2" presStyleCnt="3"/>
      <dgm:spPr/>
    </dgm:pt>
    <dgm:pt modelId="{5AC87186-DA30-4EC4-91C3-F1167FD028A5}" type="pres">
      <dgm:prSet presAssocID="{90C608ED-B328-404A-A791-EB786A4E66D8}" presName="spacerR" presStyleCnt="0"/>
      <dgm:spPr/>
    </dgm:pt>
    <dgm:pt modelId="{B88D9489-8C3A-43D4-B46E-45922E2CDF3D}" type="pres">
      <dgm:prSet presAssocID="{B632752A-D5DD-4FE4-9552-552170E2223D}" presName="node" presStyleLbl="node1" presStyleIdx="3" presStyleCnt="4">
        <dgm:presLayoutVars>
          <dgm:bulletEnabled val="1"/>
        </dgm:presLayoutVars>
      </dgm:prSet>
      <dgm:spPr/>
    </dgm:pt>
  </dgm:ptLst>
  <dgm:cxnLst>
    <dgm:cxn modelId="{AE9A1B95-CBBA-4066-B869-60E3E38AB846}" srcId="{3783BAF9-BFD9-46E9-B87D-77964B0F5E34}" destId="{B632752A-D5DD-4FE4-9552-552170E2223D}" srcOrd="3" destOrd="0" parTransId="{1EF93D7E-A32C-46B0-B544-B38342E20003}" sibTransId="{AA19784F-331A-44D4-B6AC-B5A47304F695}"/>
    <dgm:cxn modelId="{03D759A9-BB57-47A5-8BBA-937966DB0231}" type="presOf" srcId="{E790EAE7-2350-4C06-BBB9-E38D7981C1E4}" destId="{AE365F51-E7B3-4B2B-B079-E476C4A8301B}" srcOrd="0" destOrd="0" presId="urn:microsoft.com/office/officeart/2005/8/layout/equation1"/>
    <dgm:cxn modelId="{4B84BE4C-497E-4B97-9956-4BD6E9C5AB33}" srcId="{3783BAF9-BFD9-46E9-B87D-77964B0F5E34}" destId="{A83B9155-6DFD-4BD9-9C8E-12C946C495AA}" srcOrd="1" destOrd="0" parTransId="{CCF31F17-818C-4B2F-A456-28B4AE6F27EF}" sibTransId="{E790EAE7-2350-4C06-BBB9-E38D7981C1E4}"/>
    <dgm:cxn modelId="{31599CE8-15E5-481B-A9CE-8051166D8011}" type="presOf" srcId="{A83B9155-6DFD-4BD9-9C8E-12C946C495AA}" destId="{AAA2FB4B-C795-4B1B-81E8-0353A16F7648}" srcOrd="0" destOrd="0" presId="urn:microsoft.com/office/officeart/2005/8/layout/equation1"/>
    <dgm:cxn modelId="{25B4B9DF-387B-4B31-91A7-956828056B4B}" srcId="{3783BAF9-BFD9-46E9-B87D-77964B0F5E34}" destId="{4D180806-2FD7-4574-8119-BA81C49DB6F8}" srcOrd="2" destOrd="0" parTransId="{97AF3679-5FF8-4107-A9B9-2ACCBBEF9D07}" sibTransId="{90C608ED-B328-404A-A791-EB786A4E66D8}"/>
    <dgm:cxn modelId="{398AF2C3-5450-4E5E-9E7B-53971AF8B67D}" type="presOf" srcId="{A2D174BD-0967-4253-8BAE-A595BBFF9B69}" destId="{40534BFD-5FE9-4659-AF14-40783FE364B5}" srcOrd="0" destOrd="0" presId="urn:microsoft.com/office/officeart/2005/8/layout/equation1"/>
    <dgm:cxn modelId="{6BAAC1F0-AD63-47B2-8EE1-F11F401FFDF4}" type="presOf" srcId="{CBF6E9D3-7BD7-4FF0-BCC7-2E84EC255CA5}" destId="{1A4F087F-9B54-4F78-98CF-10609153ED2C}" srcOrd="0" destOrd="0" presId="urn:microsoft.com/office/officeart/2005/8/layout/equation1"/>
    <dgm:cxn modelId="{65025F6F-DD1D-444A-92BE-FFD5EFC777B5}" srcId="{3783BAF9-BFD9-46E9-B87D-77964B0F5E34}" destId="{CBF6E9D3-7BD7-4FF0-BCC7-2E84EC255CA5}" srcOrd="0" destOrd="0" parTransId="{827D6772-04B7-492B-B6BA-9E85BA0E8048}" sibTransId="{A2D174BD-0967-4253-8BAE-A595BBFF9B69}"/>
    <dgm:cxn modelId="{54EB1AF1-475B-4CD2-9BA7-1B0E9022FFAC}" type="presOf" srcId="{B632752A-D5DD-4FE4-9552-552170E2223D}" destId="{B88D9489-8C3A-43D4-B46E-45922E2CDF3D}" srcOrd="0" destOrd="0" presId="urn:microsoft.com/office/officeart/2005/8/layout/equation1"/>
    <dgm:cxn modelId="{1A28A10B-A9D1-46DE-99D4-333134873C20}" type="presOf" srcId="{4D180806-2FD7-4574-8119-BA81C49DB6F8}" destId="{5D4CF137-4E6C-4F55-9A65-3D90D92EC13C}" srcOrd="0" destOrd="0" presId="urn:microsoft.com/office/officeart/2005/8/layout/equation1"/>
    <dgm:cxn modelId="{243F5137-1D9A-4B27-B565-C5BA50D8371D}" type="presOf" srcId="{90C608ED-B328-404A-A791-EB786A4E66D8}" destId="{CC57370A-0851-4733-A09E-FD06E1863EDB}" srcOrd="0" destOrd="0" presId="urn:microsoft.com/office/officeart/2005/8/layout/equation1"/>
    <dgm:cxn modelId="{000A5ADC-6CFE-4720-9A54-5FB99758AD29}" type="presOf" srcId="{3783BAF9-BFD9-46E9-B87D-77964B0F5E34}" destId="{386D1836-1405-400B-A1B9-847111F3A52E}" srcOrd="0" destOrd="0" presId="urn:microsoft.com/office/officeart/2005/8/layout/equation1"/>
    <dgm:cxn modelId="{2E330617-1F3E-4972-B7D3-98E9B6A2CCD5}" type="presParOf" srcId="{386D1836-1405-400B-A1B9-847111F3A52E}" destId="{1A4F087F-9B54-4F78-98CF-10609153ED2C}" srcOrd="0" destOrd="0" presId="urn:microsoft.com/office/officeart/2005/8/layout/equation1"/>
    <dgm:cxn modelId="{626E9169-BC28-4938-88B8-1B90ABD758F9}" type="presParOf" srcId="{386D1836-1405-400B-A1B9-847111F3A52E}" destId="{905FD752-CED4-4CE3-8C28-E460C2D32A1A}" srcOrd="1" destOrd="0" presId="urn:microsoft.com/office/officeart/2005/8/layout/equation1"/>
    <dgm:cxn modelId="{A5FB5733-6BF9-4222-805E-8C4E79849511}" type="presParOf" srcId="{386D1836-1405-400B-A1B9-847111F3A52E}" destId="{40534BFD-5FE9-4659-AF14-40783FE364B5}" srcOrd="2" destOrd="0" presId="urn:microsoft.com/office/officeart/2005/8/layout/equation1"/>
    <dgm:cxn modelId="{1F9DEF69-22D9-434C-B859-A1AF2F5472DC}" type="presParOf" srcId="{386D1836-1405-400B-A1B9-847111F3A52E}" destId="{8A92FC6B-D19B-4C21-B439-DB89EA85D3ED}" srcOrd="3" destOrd="0" presId="urn:microsoft.com/office/officeart/2005/8/layout/equation1"/>
    <dgm:cxn modelId="{C24BEC64-F3FB-430E-89A8-354EA03CAB90}" type="presParOf" srcId="{386D1836-1405-400B-A1B9-847111F3A52E}" destId="{AAA2FB4B-C795-4B1B-81E8-0353A16F7648}" srcOrd="4" destOrd="0" presId="urn:microsoft.com/office/officeart/2005/8/layout/equation1"/>
    <dgm:cxn modelId="{7652AE4F-2EFB-4717-8F29-1EF57502164F}" type="presParOf" srcId="{386D1836-1405-400B-A1B9-847111F3A52E}" destId="{A0FE9920-4F68-4F12-B1BD-072B56AF9FDF}" srcOrd="5" destOrd="0" presId="urn:microsoft.com/office/officeart/2005/8/layout/equation1"/>
    <dgm:cxn modelId="{BA9F17CE-B39E-41BC-8D60-63F092471D65}" type="presParOf" srcId="{386D1836-1405-400B-A1B9-847111F3A52E}" destId="{AE365F51-E7B3-4B2B-B079-E476C4A8301B}" srcOrd="6" destOrd="0" presId="urn:microsoft.com/office/officeart/2005/8/layout/equation1"/>
    <dgm:cxn modelId="{04FC22D8-3DAE-4696-97F6-3F8470AC9AE1}" type="presParOf" srcId="{386D1836-1405-400B-A1B9-847111F3A52E}" destId="{479CC434-45BC-4026-90B8-F6EF2EC546CB}" srcOrd="7" destOrd="0" presId="urn:microsoft.com/office/officeart/2005/8/layout/equation1"/>
    <dgm:cxn modelId="{B22360C2-C978-410C-AA9A-D8C9F014C36E}" type="presParOf" srcId="{386D1836-1405-400B-A1B9-847111F3A52E}" destId="{5D4CF137-4E6C-4F55-9A65-3D90D92EC13C}" srcOrd="8" destOrd="0" presId="urn:microsoft.com/office/officeart/2005/8/layout/equation1"/>
    <dgm:cxn modelId="{A11BB6F6-CB41-41A0-8EA0-99F3E991C06D}" type="presParOf" srcId="{386D1836-1405-400B-A1B9-847111F3A52E}" destId="{387380C7-9215-49D0-AEE6-FF5319A3054D}" srcOrd="9" destOrd="0" presId="urn:microsoft.com/office/officeart/2005/8/layout/equation1"/>
    <dgm:cxn modelId="{BEE225C5-69E6-4A51-9155-FF2282859614}" type="presParOf" srcId="{386D1836-1405-400B-A1B9-847111F3A52E}" destId="{CC57370A-0851-4733-A09E-FD06E1863EDB}" srcOrd="10" destOrd="0" presId="urn:microsoft.com/office/officeart/2005/8/layout/equation1"/>
    <dgm:cxn modelId="{DFC7AAF9-F399-4B72-8B6B-C4637CAC79CE}" type="presParOf" srcId="{386D1836-1405-400B-A1B9-847111F3A52E}" destId="{5AC87186-DA30-4EC4-91C3-F1167FD028A5}" srcOrd="11" destOrd="0" presId="urn:microsoft.com/office/officeart/2005/8/layout/equation1"/>
    <dgm:cxn modelId="{A525E051-5035-4D8D-8B87-143BA89B1203}" type="presParOf" srcId="{386D1836-1405-400B-A1B9-847111F3A52E}" destId="{B88D9489-8C3A-43D4-B46E-45922E2CDF3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087F-9B54-4F78-98CF-10609153ED2C}">
      <dsp:nvSpPr>
        <dsp:cNvPr id="0" name=""/>
        <dsp:cNvSpPr/>
      </dsp:nvSpPr>
      <dsp:spPr>
        <a:xfrm>
          <a:off x="351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a:p>
      </dsp:txBody>
      <dsp:txXfrm>
        <a:off x="146714" y="886194"/>
        <a:ext cx="691410" cy="691410"/>
      </dsp:txXfrm>
    </dsp:sp>
    <dsp:sp modelId="{40534BFD-5FE9-4659-AF14-40783FE364B5}">
      <dsp:nvSpPr>
        <dsp:cNvPr id="0" name=""/>
        <dsp:cNvSpPr/>
      </dsp:nvSpPr>
      <dsp:spPr>
        <a:xfrm>
          <a:off x="1060717" y="948337"/>
          <a:ext cx="567124" cy="567124"/>
        </a:xfrm>
        <a:prstGeom prst="mathPlus">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135889" y="1165205"/>
        <a:ext cx="416780" cy="133388"/>
      </dsp:txXfrm>
    </dsp:sp>
    <dsp:sp modelId="{AAA2FB4B-C795-4B1B-81E8-0353A16F7648}">
      <dsp:nvSpPr>
        <dsp:cNvPr id="0" name=""/>
        <dsp:cNvSpPr/>
      </dsp:nvSpPr>
      <dsp:spPr>
        <a:xfrm>
          <a:off x="170723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1850434" y="886194"/>
        <a:ext cx="691410" cy="691410"/>
      </dsp:txXfrm>
    </dsp:sp>
    <dsp:sp modelId="{AE365F51-E7B3-4B2B-B079-E476C4A8301B}">
      <dsp:nvSpPr>
        <dsp:cNvPr id="0" name=""/>
        <dsp:cNvSpPr/>
      </dsp:nvSpPr>
      <dsp:spPr>
        <a:xfrm>
          <a:off x="2764437" y="948337"/>
          <a:ext cx="567124" cy="567124"/>
        </a:xfrm>
        <a:prstGeom prst="mathPlus">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839609" y="1165205"/>
        <a:ext cx="416780" cy="133388"/>
      </dsp:txXfrm>
    </dsp:sp>
    <dsp:sp modelId="{5D4CF137-4E6C-4F55-9A65-3D90D92EC13C}">
      <dsp:nvSpPr>
        <dsp:cNvPr id="0" name=""/>
        <dsp:cNvSpPr/>
      </dsp:nvSpPr>
      <dsp:spPr>
        <a:xfrm>
          <a:off x="341095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3554154" y="886194"/>
        <a:ext cx="691410" cy="691410"/>
      </dsp:txXfrm>
    </dsp:sp>
    <dsp:sp modelId="{CC57370A-0851-4733-A09E-FD06E1863EDB}">
      <dsp:nvSpPr>
        <dsp:cNvPr id="0" name=""/>
        <dsp:cNvSpPr/>
      </dsp:nvSpPr>
      <dsp:spPr>
        <a:xfrm>
          <a:off x="4468157" y="948337"/>
          <a:ext cx="567124" cy="567124"/>
        </a:xfrm>
        <a:prstGeom prst="mathEqual">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543329" y="1065165"/>
        <a:ext cx="416780" cy="333468"/>
      </dsp:txXfrm>
    </dsp:sp>
    <dsp:sp modelId="{B88D9489-8C3A-43D4-B46E-45922E2CDF3D}">
      <dsp:nvSpPr>
        <dsp:cNvPr id="0" name=""/>
        <dsp:cNvSpPr/>
      </dsp:nvSpPr>
      <dsp:spPr>
        <a:xfrm>
          <a:off x="511467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5257874" y="886194"/>
        <a:ext cx="691410" cy="691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087F-9B54-4F78-98CF-10609153ED2C}">
      <dsp:nvSpPr>
        <dsp:cNvPr id="0" name=""/>
        <dsp:cNvSpPr/>
      </dsp:nvSpPr>
      <dsp:spPr>
        <a:xfrm>
          <a:off x="351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a:p>
      </dsp:txBody>
      <dsp:txXfrm>
        <a:off x="146714" y="886194"/>
        <a:ext cx="691410" cy="691410"/>
      </dsp:txXfrm>
    </dsp:sp>
    <dsp:sp modelId="{40534BFD-5FE9-4659-AF14-40783FE364B5}">
      <dsp:nvSpPr>
        <dsp:cNvPr id="0" name=""/>
        <dsp:cNvSpPr/>
      </dsp:nvSpPr>
      <dsp:spPr>
        <a:xfrm>
          <a:off x="1060717" y="948337"/>
          <a:ext cx="567124" cy="567124"/>
        </a:xfrm>
        <a:prstGeom prst="mathPlus">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135889" y="1165205"/>
        <a:ext cx="416780" cy="133388"/>
      </dsp:txXfrm>
    </dsp:sp>
    <dsp:sp modelId="{AAA2FB4B-C795-4B1B-81E8-0353A16F7648}">
      <dsp:nvSpPr>
        <dsp:cNvPr id="0" name=""/>
        <dsp:cNvSpPr/>
      </dsp:nvSpPr>
      <dsp:spPr>
        <a:xfrm>
          <a:off x="170723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1850434" y="886194"/>
        <a:ext cx="691410" cy="691410"/>
      </dsp:txXfrm>
    </dsp:sp>
    <dsp:sp modelId="{AE365F51-E7B3-4B2B-B079-E476C4A8301B}">
      <dsp:nvSpPr>
        <dsp:cNvPr id="0" name=""/>
        <dsp:cNvSpPr/>
      </dsp:nvSpPr>
      <dsp:spPr>
        <a:xfrm>
          <a:off x="2764437" y="948337"/>
          <a:ext cx="567124" cy="567124"/>
        </a:xfrm>
        <a:prstGeom prst="mathPlus">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839609" y="1165205"/>
        <a:ext cx="416780" cy="133388"/>
      </dsp:txXfrm>
    </dsp:sp>
    <dsp:sp modelId="{5D4CF137-4E6C-4F55-9A65-3D90D92EC13C}">
      <dsp:nvSpPr>
        <dsp:cNvPr id="0" name=""/>
        <dsp:cNvSpPr/>
      </dsp:nvSpPr>
      <dsp:spPr>
        <a:xfrm>
          <a:off x="341095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3554154" y="886194"/>
        <a:ext cx="691410" cy="691410"/>
      </dsp:txXfrm>
    </dsp:sp>
    <dsp:sp modelId="{CC57370A-0851-4733-A09E-FD06E1863EDB}">
      <dsp:nvSpPr>
        <dsp:cNvPr id="0" name=""/>
        <dsp:cNvSpPr/>
      </dsp:nvSpPr>
      <dsp:spPr>
        <a:xfrm>
          <a:off x="4468157" y="948337"/>
          <a:ext cx="567124" cy="567124"/>
        </a:xfrm>
        <a:prstGeom prst="mathEqual">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543329" y="1065165"/>
        <a:ext cx="416780" cy="333468"/>
      </dsp:txXfrm>
    </dsp:sp>
    <dsp:sp modelId="{B88D9489-8C3A-43D4-B46E-45922E2CDF3D}">
      <dsp:nvSpPr>
        <dsp:cNvPr id="0" name=""/>
        <dsp:cNvSpPr/>
      </dsp:nvSpPr>
      <dsp:spPr>
        <a:xfrm>
          <a:off x="5114679" y="742999"/>
          <a:ext cx="977800" cy="97780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5257874" y="886194"/>
        <a:ext cx="691410" cy="69141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E8318B3-DABA-42D7-B980-2033DB477B79}" type="datetimeFigureOut">
              <a:rPr lang="en-US" smtClean="0"/>
              <a:t>2/5/2013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8F14F04-60A1-4F04-8CE5-A1DA28F9A22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8318B3-DABA-42D7-B980-2033DB477B79}"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8318B3-DABA-42D7-B980-2033DB477B79}"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8318B3-DABA-42D7-B980-2033DB477B79}"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8318B3-DABA-42D7-B980-2033DB477B79}"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8F14F04-60A1-4F04-8CE5-A1DA28F9A22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8318B3-DABA-42D7-B980-2033DB477B79}"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8318B3-DABA-42D7-B980-2033DB477B79}"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8318B3-DABA-42D7-B980-2033DB477B79}"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318B3-DABA-42D7-B980-2033DB477B79}"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8318B3-DABA-42D7-B980-2033DB477B79}"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8318B3-DABA-42D7-B980-2033DB477B79}"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14F04-60A1-4F04-8CE5-A1DA28F9A2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E8318B3-DABA-42D7-B980-2033DB477B79}" type="datetimeFigureOut">
              <a:rPr lang="en-US" smtClean="0"/>
              <a:t>2/5/2013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F14F04-60A1-4F04-8CE5-A1DA28F9A22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wmf"/><Relationship Id="rId4" Type="http://schemas.openxmlformats.org/officeDocument/2006/relationships/diagramQuickStyle" Target="../diagrams/quickStyle1.xml"/><Relationship Id="rId9"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304800"/>
            <a:ext cx="4648200" cy="3200400"/>
          </a:xfrm>
        </p:spPr>
        <p:txBody>
          <a:bodyPr>
            <a:normAutofit fontScale="90000"/>
          </a:bodyPr>
          <a:lstStyle/>
          <a:p>
            <a:r>
              <a:rPr lang="en-US" dirty="0" smtClean="0"/>
              <a:t>Call to Family, Community, and Participation</a:t>
            </a:r>
            <a:endParaRPr lang="en-US" dirty="0"/>
          </a:p>
        </p:txBody>
      </p:sp>
      <p:graphicFrame>
        <p:nvGraphicFramePr>
          <p:cNvPr id="4" name="Diagram 3"/>
          <p:cNvGraphicFramePr/>
          <p:nvPr>
            <p:extLst>
              <p:ext uri="{D42A27DB-BD31-4B8C-83A1-F6EECF244321}">
                <p14:modId xmlns:p14="http://schemas.microsoft.com/office/powerpoint/2010/main" val="4081231267"/>
              </p:ext>
            </p:extLst>
          </p:nvPr>
        </p:nvGraphicFramePr>
        <p:xfrm>
          <a:off x="1600200" y="4038600"/>
          <a:ext cx="6096000" cy="246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981200" y="5181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kehrwald\AppData\Local\Microsoft\Windows\Temporary Internet Files\Content.IE5\CP0MGW7K\MP90044907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4700" y="47625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kehrwald\AppData\Local\Microsoft\Windows\Temporary Internet Files\Content.IE5\AC8TY0BU\MC90044213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671497"/>
            <a:ext cx="1257300" cy="1248805"/>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6400800" y="4038601"/>
            <a:ext cx="16764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p:txBody>
          <a:bodyPr/>
          <a:lstStyle/>
          <a:p>
            <a:endParaRPr lang="en-US"/>
          </a:p>
        </p:txBody>
      </p:sp>
      <p:pic>
        <p:nvPicPr>
          <p:cNvPr id="1028" name="Picture 4" descr="C:\Users\lkehrwald\AppData\Local\Microsoft\Windows\Temporary Internet Files\Content.IE5\DVMQ2IA2\MC90010521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334" y="228600"/>
            <a:ext cx="3162866" cy="28462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kehrwald\AppData\Local\Microsoft\Windows\Temporary Internet Files\Content.IE5\AC8TY0BU\MC900250517[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3105" y="2667000"/>
            <a:ext cx="1683190" cy="168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Teresa</a:t>
            </a:r>
            <a:endParaRPr lang="en-US" dirty="0"/>
          </a:p>
        </p:txBody>
      </p:sp>
      <p:sp>
        <p:nvSpPr>
          <p:cNvPr id="3" name="Content Placeholder 2"/>
          <p:cNvSpPr>
            <a:spLocks noGrp="1"/>
          </p:cNvSpPr>
          <p:nvPr>
            <p:ph idx="1"/>
          </p:nvPr>
        </p:nvSpPr>
        <p:spPr>
          <a:xfrm>
            <a:off x="4267200" y="1981200"/>
            <a:ext cx="4800600" cy="4328160"/>
          </a:xfrm>
        </p:spPr>
        <p:txBody>
          <a:bodyPr/>
          <a:lstStyle/>
          <a:p>
            <a:pPr marL="137160" indent="0">
              <a:buNone/>
            </a:pPr>
            <a:r>
              <a:rPr lang="en-US" sz="3200" dirty="0"/>
              <a:t>It is easier to give </a:t>
            </a:r>
            <a:br>
              <a:rPr lang="en-US" sz="3200" dirty="0"/>
            </a:br>
            <a:r>
              <a:rPr lang="en-US" sz="3200" dirty="0"/>
              <a:t>a cup of rice </a:t>
            </a:r>
            <a:br>
              <a:rPr lang="en-US" sz="3200" dirty="0"/>
            </a:br>
            <a:r>
              <a:rPr lang="en-US" sz="3200" dirty="0"/>
              <a:t>to relieve hunger </a:t>
            </a:r>
            <a:br>
              <a:rPr lang="en-US" sz="3200" dirty="0"/>
            </a:br>
            <a:r>
              <a:rPr lang="en-US" sz="3200" dirty="0"/>
              <a:t>than to relieve </a:t>
            </a:r>
            <a:br>
              <a:rPr lang="en-US" sz="3200" dirty="0"/>
            </a:br>
            <a:r>
              <a:rPr lang="en-US" sz="3200" dirty="0"/>
              <a:t>the loneliness and pain </a:t>
            </a:r>
            <a:br>
              <a:rPr lang="en-US" sz="3200" dirty="0"/>
            </a:br>
            <a:r>
              <a:rPr lang="en-US" sz="3200" dirty="0"/>
              <a:t>of someone unloved </a:t>
            </a:r>
            <a:br>
              <a:rPr lang="en-US" sz="3200" dirty="0"/>
            </a:br>
            <a:r>
              <a:rPr lang="en-US" sz="3200" dirty="0"/>
              <a:t>in our own home.</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89313"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technology enhance and/or diminish family life?</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3456" y="1802388"/>
            <a:ext cx="4237087" cy="43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62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Community</a:t>
            </a:r>
            <a:endParaRPr lang="en-US" dirty="0"/>
          </a:p>
        </p:txBody>
      </p:sp>
      <p:pic>
        <p:nvPicPr>
          <p:cNvPr id="11266" name="Picture 2" descr="C:\Users\lkehrwald\AppData\Local\Microsoft\Windows\Temporary Internet Files\Content.IE5\E58SIPZE\MC90033249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6790" y="1600200"/>
            <a:ext cx="3066810" cy="492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64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Vatican Council II (1962-65)</a:t>
            </a:r>
            <a:endParaRPr lang="en-US" dirty="0"/>
          </a:p>
        </p:txBody>
      </p:sp>
      <p:sp>
        <p:nvSpPr>
          <p:cNvPr id="3" name="Content Placeholder 2"/>
          <p:cNvSpPr>
            <a:spLocks noGrp="1"/>
          </p:cNvSpPr>
          <p:nvPr>
            <p:ph idx="1"/>
          </p:nvPr>
        </p:nvSpPr>
        <p:spPr>
          <a:xfrm>
            <a:off x="3886200" y="1676400"/>
            <a:ext cx="4800600" cy="4632960"/>
          </a:xfrm>
        </p:spPr>
        <p:txBody>
          <a:bodyPr/>
          <a:lstStyle/>
          <a:p>
            <a:pPr marL="137160" indent="0">
              <a:buNone/>
            </a:pPr>
            <a:r>
              <a:rPr lang="en-US" dirty="0"/>
              <a:t>The joy and hope, </a:t>
            </a:r>
          </a:p>
          <a:p>
            <a:pPr marL="137160" indent="0">
              <a:buNone/>
            </a:pPr>
            <a:r>
              <a:rPr lang="en-US" dirty="0"/>
              <a:t>the grief and anguish of the people of our time, especially of those who are poor or afflicted </a:t>
            </a:r>
            <a:r>
              <a:rPr lang="en-US" dirty="0" smtClean="0"/>
              <a:t>in </a:t>
            </a:r>
            <a:r>
              <a:rPr lang="en-US" dirty="0"/>
              <a:t>any way, are the joy and hope, the grief and anguish of the followers of Christ as well. </a:t>
            </a:r>
            <a:br>
              <a:rPr lang="en-US" dirty="0"/>
            </a:br>
            <a:r>
              <a:rPr lang="en-US" dirty="0" err="1"/>
              <a:t>Gaudium</a:t>
            </a:r>
            <a:r>
              <a:rPr lang="en-US" dirty="0"/>
              <a:t> et </a:t>
            </a:r>
            <a:r>
              <a:rPr lang="en-US" dirty="0" err="1"/>
              <a:t>Spes</a:t>
            </a:r>
            <a:r>
              <a:rPr lang="en-US" dirty="0"/>
              <a:t> #1</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369093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11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Commitment to the</a:t>
            </a:r>
            <a:br>
              <a:rPr lang="en-US" dirty="0" smtClean="0"/>
            </a:br>
            <a:r>
              <a:rPr lang="en-US" dirty="0" smtClean="0"/>
              <a:t>Common Good</a:t>
            </a:r>
            <a:endParaRPr lang="en-US" dirty="0"/>
          </a:p>
        </p:txBody>
      </p:sp>
      <p:sp>
        <p:nvSpPr>
          <p:cNvPr id="3" name="Content Placeholder 2"/>
          <p:cNvSpPr>
            <a:spLocks noGrp="1"/>
          </p:cNvSpPr>
          <p:nvPr>
            <p:ph idx="1"/>
          </p:nvPr>
        </p:nvSpPr>
        <p:spPr>
          <a:xfrm>
            <a:off x="3733800" y="1600200"/>
            <a:ext cx="4953000" cy="4709160"/>
          </a:xfrm>
        </p:spPr>
        <p:txBody>
          <a:bodyPr/>
          <a:lstStyle/>
          <a:p>
            <a:pPr marL="137160" indent="0">
              <a:buNone/>
            </a:pPr>
            <a:r>
              <a:rPr lang="en-US" dirty="0"/>
              <a:t>There was not a needy person among them, </a:t>
            </a:r>
            <a:br>
              <a:rPr lang="en-US" dirty="0"/>
            </a:br>
            <a:r>
              <a:rPr lang="en-US" dirty="0"/>
              <a:t>for as many as owned lands or houses sold them and brought the proceeds of what was sold. They laid it at the apostles’ feet, and it was distributed to Each as any had need.   Acts 4:34-35</a:t>
            </a:r>
          </a:p>
          <a:p>
            <a:pPr marL="13716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2133600"/>
            <a:ext cx="43656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893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29000" y="914400"/>
            <a:ext cx="5715000" cy="5791200"/>
          </a:xfrm>
        </p:spPr>
        <p:txBody>
          <a:bodyPr>
            <a:normAutofit fontScale="85000" lnSpcReduction="10000"/>
          </a:bodyPr>
          <a:lstStyle/>
          <a:p>
            <a:pPr marL="137160" indent="0">
              <a:buNone/>
            </a:pPr>
            <a:r>
              <a:rPr lang="en-US" sz="3200" dirty="0"/>
              <a:t>Our mission is not only to bring people </a:t>
            </a:r>
          </a:p>
          <a:p>
            <a:pPr marL="137160" indent="0">
              <a:buNone/>
            </a:pPr>
            <a:r>
              <a:rPr lang="en-US" sz="3200" dirty="0"/>
              <a:t>the message and grace of Christ, </a:t>
            </a:r>
          </a:p>
          <a:p>
            <a:pPr marL="137160" indent="0">
              <a:buNone/>
            </a:pPr>
            <a:r>
              <a:rPr lang="en-US" sz="3200" dirty="0"/>
              <a:t>but also to permeate and improve </a:t>
            </a:r>
          </a:p>
          <a:p>
            <a:pPr marL="137160" indent="0">
              <a:buNone/>
            </a:pPr>
            <a:r>
              <a:rPr lang="en-US" sz="3200" dirty="0"/>
              <a:t>the whole range of temporal things. </a:t>
            </a:r>
          </a:p>
          <a:p>
            <a:pPr marL="137160" indent="0">
              <a:buNone/>
            </a:pPr>
            <a:r>
              <a:rPr lang="en-US" sz="3200" dirty="0"/>
              <a:t>We are not only about saving souls; </a:t>
            </a:r>
          </a:p>
          <a:p>
            <a:pPr marL="137160" indent="0">
              <a:buNone/>
            </a:pPr>
            <a:r>
              <a:rPr lang="en-US" sz="3200" dirty="0"/>
              <a:t>being leaven means alleviating the suffering </a:t>
            </a:r>
          </a:p>
          <a:p>
            <a:pPr marL="137160" indent="0">
              <a:buNone/>
            </a:pPr>
            <a:r>
              <a:rPr lang="en-US" sz="3200" dirty="0"/>
              <a:t>and enhancing the life on our planet.</a:t>
            </a:r>
          </a:p>
          <a:p>
            <a:pPr marL="137160" indent="0">
              <a:buNone/>
            </a:pPr>
            <a:r>
              <a:rPr lang="en-US" sz="3200" dirty="0"/>
              <a:t>(Apostolate of Lay People #5) </a:t>
            </a:r>
          </a:p>
          <a:p>
            <a:pPr marL="137160" indent="0">
              <a:buNone/>
            </a:pPr>
            <a:endParaRPr lang="en-US" dirty="0"/>
          </a:p>
        </p:txBody>
      </p:sp>
      <p:pic>
        <p:nvPicPr>
          <p:cNvPr id="14338" name="Picture 2" descr="C:\Users\lkehrwald\AppData\Local\Microsoft\Windows\Temporary Internet Files\Content.IE5\JFDCMKO1\MP9004277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25261"/>
            <a:ext cx="3429000" cy="228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01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752600"/>
          </a:xfrm>
        </p:spPr>
        <p:txBody>
          <a:bodyPr>
            <a:normAutofit fontScale="55000" lnSpcReduction="20000"/>
          </a:bodyPr>
          <a:lstStyle/>
          <a:p>
            <a:pPr marL="137160" indent="0">
              <a:buNone/>
            </a:pPr>
            <a:r>
              <a:rPr lang="en-US" sz="4500" dirty="0"/>
              <a:t>Because of the closer bonds </a:t>
            </a:r>
            <a:r>
              <a:rPr lang="en-US" sz="4500" dirty="0" smtClean="0"/>
              <a:t>of </a:t>
            </a:r>
            <a:r>
              <a:rPr lang="en-US" sz="4500" dirty="0"/>
              <a:t>human interdependence &amp; their spread </a:t>
            </a:r>
            <a:r>
              <a:rPr lang="en-US" sz="4500" dirty="0" smtClean="0"/>
              <a:t>over </a:t>
            </a:r>
            <a:r>
              <a:rPr lang="en-US" sz="4500" dirty="0"/>
              <a:t>the whole world, we are today witnessing </a:t>
            </a:r>
            <a:r>
              <a:rPr lang="en-US" sz="4500" dirty="0" smtClean="0"/>
              <a:t>a </a:t>
            </a:r>
            <a:r>
              <a:rPr lang="en-US" sz="4500" dirty="0"/>
              <a:t>widening of the role of the common good. </a:t>
            </a:r>
          </a:p>
          <a:p>
            <a:pPr marL="137160" indent="0">
              <a:buNone/>
            </a:pPr>
            <a:r>
              <a:rPr lang="en-US" sz="4500" dirty="0"/>
              <a:t>(</a:t>
            </a:r>
            <a:r>
              <a:rPr lang="en-US" sz="4500" dirty="0" err="1"/>
              <a:t>Gaudium</a:t>
            </a:r>
            <a:r>
              <a:rPr lang="en-US" sz="4500" dirty="0"/>
              <a:t> et Spes#26)</a:t>
            </a:r>
          </a:p>
          <a:p>
            <a:pPr marL="137160" indent="0">
              <a:buNone/>
            </a:pPr>
            <a:endParaRPr lang="en-US" dirty="0"/>
          </a:p>
        </p:txBody>
      </p:sp>
      <p:sp>
        <p:nvSpPr>
          <p:cNvPr id="4" name="Content Placeholder 2"/>
          <p:cNvSpPr txBox="1">
            <a:spLocks/>
          </p:cNvSpPr>
          <p:nvPr/>
        </p:nvSpPr>
        <p:spPr>
          <a:xfrm>
            <a:off x="457200" y="4724400"/>
            <a:ext cx="8229600" cy="14478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2400" dirty="0"/>
              <a:t>Let everyone consider it his sacred duty to count social obligations among the human person’s chief duties today and observe them as such.” (#30)</a:t>
            </a:r>
            <a:endParaRPr lang="en-US" sz="2400" dirty="0" smtClean="0"/>
          </a:p>
        </p:txBody>
      </p:sp>
      <p:pic>
        <p:nvPicPr>
          <p:cNvPr id="15362" name="Picture 2" descr="C:\Users\lkehrwald\AppData\Local\Microsoft\Windows\Temporary Internet Files\Content.IE5\E58SIPZE\MC9004490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305800" cy="238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3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886200"/>
          </a:xfrm>
        </p:spPr>
        <p:txBody>
          <a:bodyPr/>
          <a:lstStyle/>
          <a:p>
            <a:pPr marL="137160" indent="0">
              <a:buNone/>
            </a:pPr>
            <a:r>
              <a:rPr lang="en-US" dirty="0"/>
              <a:t>The pace of change is so far-reaching and rapid nowadays that no one can allow oneself to close his eyes to the course of events or indifferently ignore them and wallow in the luxury of a merely individualistic morality. The best way to fulfill one’s obligations of justice and love is to contribute to the common good.” (</a:t>
            </a:r>
            <a:r>
              <a:rPr lang="en-US" dirty="0" err="1"/>
              <a:t>Gaudium</a:t>
            </a:r>
            <a:r>
              <a:rPr lang="en-US" dirty="0"/>
              <a:t> et </a:t>
            </a:r>
            <a:r>
              <a:rPr lang="en-US" dirty="0" err="1"/>
              <a:t>Spes</a:t>
            </a:r>
            <a:r>
              <a:rPr lang="en-US" dirty="0"/>
              <a:t> #30)</a:t>
            </a:r>
          </a:p>
          <a:p>
            <a:pPr marL="137160" indent="0">
              <a:buNone/>
            </a:pPr>
            <a:endParaRPr lang="en-US" dirty="0"/>
          </a:p>
        </p:txBody>
      </p:sp>
      <p:pic>
        <p:nvPicPr>
          <p:cNvPr id="16386" name="Picture 2" descr="C:\Users\lkehrwald\AppData\Local\Microsoft\Windows\Temporary Internet Files\Content.IE5\E58SIPZE\MC9002309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54575"/>
            <a:ext cx="2438400" cy="326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76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Good</a:t>
            </a:r>
            <a:endParaRPr lang="en-US" dirty="0"/>
          </a:p>
        </p:txBody>
      </p:sp>
      <p:sp>
        <p:nvSpPr>
          <p:cNvPr id="3" name="Content Placeholder 2"/>
          <p:cNvSpPr>
            <a:spLocks noGrp="1"/>
          </p:cNvSpPr>
          <p:nvPr>
            <p:ph idx="1"/>
          </p:nvPr>
        </p:nvSpPr>
        <p:spPr>
          <a:xfrm>
            <a:off x="457200" y="1905000"/>
            <a:ext cx="8229600" cy="2743200"/>
          </a:xfrm>
        </p:spPr>
        <p:txBody>
          <a:bodyPr>
            <a:normAutofit fontScale="85000" lnSpcReduction="10000"/>
          </a:bodyPr>
          <a:lstStyle/>
          <a:p>
            <a:pPr marL="137160" indent="0">
              <a:buNone/>
            </a:pPr>
            <a:r>
              <a:rPr lang="en-US" dirty="0"/>
              <a:t>By the common good is to be understood  “the sum total of social conditions which allow people, either as groups or as individuals, to reach their fulfillment more fully and more easily” (</a:t>
            </a:r>
            <a:r>
              <a:rPr lang="en-US" dirty="0" err="1"/>
              <a:t>Gaudium</a:t>
            </a:r>
            <a:r>
              <a:rPr lang="en-US" dirty="0"/>
              <a:t> et </a:t>
            </a:r>
            <a:r>
              <a:rPr lang="en-US" dirty="0" err="1"/>
              <a:t>Spes</a:t>
            </a:r>
            <a:r>
              <a:rPr lang="en-US" dirty="0"/>
              <a:t> 26) The common good concerns the life of all….” (CCC 1906)</a:t>
            </a:r>
          </a:p>
          <a:p>
            <a:pPr marL="137160" indent="0">
              <a:buNone/>
            </a:pPr>
            <a:endParaRPr lang="en-US" dirty="0" smtClean="0"/>
          </a:p>
          <a:p>
            <a:pPr marL="137160" indent="0">
              <a:buNone/>
            </a:pPr>
            <a:r>
              <a:rPr lang="en-US" dirty="0" smtClean="0"/>
              <a:t>3 Essential Elements…</a:t>
            </a:r>
            <a:endParaRPr lang="en-US" dirty="0"/>
          </a:p>
        </p:txBody>
      </p:sp>
      <p:sp>
        <p:nvSpPr>
          <p:cNvPr id="4" name="Content Placeholder 2"/>
          <p:cNvSpPr txBox="1">
            <a:spLocks/>
          </p:cNvSpPr>
          <p:nvPr/>
        </p:nvSpPr>
        <p:spPr>
          <a:xfrm>
            <a:off x="533400" y="4648200"/>
            <a:ext cx="8229600" cy="19050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endParaRPr lang="en-US"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417"/>
            <a:ext cx="1066800" cy="163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4648200"/>
            <a:ext cx="7620000" cy="1384995"/>
          </a:xfrm>
          <a:prstGeom prst="rect">
            <a:avLst/>
          </a:prstGeom>
          <a:noFill/>
        </p:spPr>
        <p:txBody>
          <a:bodyPr wrap="square" rtlCol="0">
            <a:spAutoFit/>
          </a:bodyPr>
          <a:lstStyle/>
          <a:p>
            <a:pPr marL="342900" indent="-342900">
              <a:buFont typeface="+mj-lt"/>
              <a:buAutoNum type="arabicPeriod"/>
            </a:pPr>
            <a:r>
              <a:rPr lang="en-US" sz="2800" dirty="0" smtClean="0"/>
              <a:t>Respect for human persons</a:t>
            </a:r>
          </a:p>
          <a:p>
            <a:pPr marL="342900" indent="-342900">
              <a:buFont typeface="+mj-lt"/>
              <a:buAutoNum type="arabicPeriod"/>
            </a:pPr>
            <a:r>
              <a:rPr lang="en-US" sz="2800" dirty="0" smtClean="0"/>
              <a:t>Social well being and development</a:t>
            </a:r>
          </a:p>
          <a:p>
            <a:pPr marL="342900" indent="-342900">
              <a:buFont typeface="+mj-lt"/>
              <a:buAutoNum type="arabicPeriod"/>
            </a:pPr>
            <a:r>
              <a:rPr lang="en-US" sz="2800" dirty="0" smtClean="0"/>
              <a:t>Peace</a:t>
            </a:r>
            <a:endParaRPr lang="en-US" sz="2800" dirty="0"/>
          </a:p>
        </p:txBody>
      </p:sp>
    </p:spTree>
    <p:extLst>
      <p:ext uri="{BB962C8B-B14F-4D97-AF65-F5344CB8AC3E}">
        <p14:creationId xmlns:p14="http://schemas.microsoft.com/office/powerpoint/2010/main" val="36470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Participation</a:t>
            </a:r>
            <a:endParaRPr lang="en-US" dirty="0"/>
          </a:p>
        </p:txBody>
      </p:sp>
      <p:sp>
        <p:nvSpPr>
          <p:cNvPr id="3" name="Content Placeholder 2"/>
          <p:cNvSpPr>
            <a:spLocks noGrp="1"/>
          </p:cNvSpPr>
          <p:nvPr>
            <p:ph idx="1"/>
          </p:nvPr>
        </p:nvSpPr>
        <p:spPr>
          <a:xfrm>
            <a:off x="2743200" y="2362200"/>
            <a:ext cx="5943600" cy="3947160"/>
          </a:xfrm>
        </p:spPr>
        <p:txBody>
          <a:bodyPr/>
          <a:lstStyle/>
          <a:p>
            <a:pPr marL="137160" indent="0">
              <a:buNone/>
            </a:pPr>
            <a:r>
              <a:rPr lang="en-US" dirty="0"/>
              <a:t>Participation is the voluntary &amp; generous engagement of a person in social interchange.</a:t>
            </a:r>
          </a:p>
          <a:p>
            <a:pPr marL="137160" indent="0">
              <a:buNone/>
            </a:pPr>
            <a:r>
              <a:rPr lang="en-US" dirty="0"/>
              <a:t>CCC 1913</a:t>
            </a:r>
          </a:p>
          <a:p>
            <a:pPr marL="137160" indent="0">
              <a:buNone/>
            </a:pPr>
            <a:endParaRPr lang="en-US" dirty="0" smtClean="0"/>
          </a:p>
          <a:p>
            <a:pPr marL="137160" indent="0">
              <a:buNone/>
            </a:pPr>
            <a:r>
              <a:rPr lang="en-US" dirty="0"/>
              <a:t>As far as possible citizens should take an active part in public life. CCC 1915</a:t>
            </a:r>
          </a:p>
          <a:p>
            <a:pPr marL="137160" indent="0">
              <a:buNone/>
            </a:pP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197485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24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381000"/>
            <a:ext cx="2810500"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2218357"/>
            <a:ext cx="2514600" cy="830997"/>
          </a:xfrm>
          <a:prstGeom prst="rect">
            <a:avLst/>
          </a:prstGeom>
          <a:noFill/>
        </p:spPr>
        <p:txBody>
          <a:bodyPr wrap="square" rtlCol="0">
            <a:spAutoFit/>
          </a:bodyPr>
          <a:lstStyle/>
          <a:p>
            <a:r>
              <a:rPr lang="en-US" sz="4800" b="1" dirty="0" smtClean="0"/>
              <a:t>Sacred</a:t>
            </a:r>
            <a:endParaRPr lang="en-US" sz="4800" b="1" dirty="0"/>
          </a:p>
        </p:txBody>
      </p:sp>
      <p:sp>
        <p:nvSpPr>
          <p:cNvPr id="6" name="TextBox 5"/>
          <p:cNvSpPr txBox="1"/>
          <p:nvPr/>
        </p:nvSpPr>
        <p:spPr>
          <a:xfrm>
            <a:off x="6324600" y="2218357"/>
            <a:ext cx="2514600" cy="830997"/>
          </a:xfrm>
          <a:prstGeom prst="rect">
            <a:avLst/>
          </a:prstGeom>
          <a:noFill/>
        </p:spPr>
        <p:txBody>
          <a:bodyPr wrap="square" rtlCol="0">
            <a:spAutoFit/>
          </a:bodyPr>
          <a:lstStyle/>
          <a:p>
            <a:r>
              <a:rPr lang="en-US" sz="4800" b="1" dirty="0" smtClean="0"/>
              <a:t>Social</a:t>
            </a:r>
            <a:endParaRPr lang="en-US" sz="4800" b="1" dirty="0"/>
          </a:p>
        </p:txBody>
      </p:sp>
      <p:sp>
        <p:nvSpPr>
          <p:cNvPr id="7" name="TextBox 6"/>
          <p:cNvSpPr txBox="1"/>
          <p:nvPr/>
        </p:nvSpPr>
        <p:spPr>
          <a:xfrm>
            <a:off x="838200" y="4038600"/>
            <a:ext cx="7848600" cy="954107"/>
          </a:xfrm>
          <a:prstGeom prst="rect">
            <a:avLst/>
          </a:prstGeom>
          <a:noFill/>
        </p:spPr>
        <p:txBody>
          <a:bodyPr wrap="square" rtlCol="0">
            <a:spAutoFit/>
          </a:bodyPr>
          <a:lstStyle/>
          <a:p>
            <a:r>
              <a:rPr lang="en-US" sz="2800" dirty="0" smtClean="0"/>
              <a:t>God looked at everything that he had made, and he found it very good. Gen 1:31</a:t>
            </a:r>
            <a:endParaRPr lang="en-US" sz="2800" dirty="0"/>
          </a:p>
        </p:txBody>
      </p:sp>
      <p:sp>
        <p:nvSpPr>
          <p:cNvPr id="8" name="TextBox 7"/>
          <p:cNvSpPr txBox="1"/>
          <p:nvPr/>
        </p:nvSpPr>
        <p:spPr>
          <a:xfrm>
            <a:off x="838200" y="5446693"/>
            <a:ext cx="7848600" cy="954107"/>
          </a:xfrm>
          <a:prstGeom prst="rect">
            <a:avLst/>
          </a:prstGeom>
          <a:noFill/>
        </p:spPr>
        <p:txBody>
          <a:bodyPr wrap="square" rtlCol="0">
            <a:spAutoFit/>
          </a:bodyPr>
          <a:lstStyle/>
          <a:p>
            <a:r>
              <a:rPr lang="en-US" sz="2800" dirty="0" smtClean="0"/>
              <a:t>The Lord God said, “It is not good for the man to be alone.” Gen 2:18</a:t>
            </a:r>
            <a:endParaRPr lang="en-US" sz="2800" dirty="0"/>
          </a:p>
        </p:txBody>
      </p:sp>
    </p:spTree>
    <p:extLst>
      <p:ext uri="{BB962C8B-B14F-4D97-AF65-F5344CB8AC3E}">
        <p14:creationId xmlns:p14="http://schemas.microsoft.com/office/powerpoint/2010/main" val="13079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Areas of Participation</a:t>
            </a:r>
            <a:endParaRPr lang="en-US" dirty="0"/>
          </a:p>
        </p:txBody>
      </p:sp>
      <p:sp>
        <p:nvSpPr>
          <p:cNvPr id="3" name="Content Placeholder 2"/>
          <p:cNvSpPr>
            <a:spLocks noGrp="1"/>
          </p:cNvSpPr>
          <p:nvPr>
            <p:ph idx="1"/>
          </p:nvPr>
        </p:nvSpPr>
        <p:spPr/>
        <p:txBody>
          <a:bodyPr>
            <a:normAutofit fontScale="92500" lnSpcReduction="10000"/>
          </a:bodyPr>
          <a:lstStyle/>
          <a:p>
            <a:pPr marL="137160" indent="0">
              <a:buNone/>
            </a:pPr>
            <a:r>
              <a:rPr lang="en-US" dirty="0"/>
              <a:t>Schools				Volunteer  Groups</a:t>
            </a:r>
          </a:p>
          <a:p>
            <a:pPr marL="137160" indent="0">
              <a:buNone/>
            </a:pPr>
            <a:r>
              <a:rPr lang="en-US" dirty="0"/>
              <a:t>Civic organizations		Clubs</a:t>
            </a:r>
          </a:p>
          <a:p>
            <a:pPr marL="137160" indent="0">
              <a:buNone/>
            </a:pPr>
            <a:r>
              <a:rPr lang="en-US" dirty="0"/>
              <a:t>Politics				State government</a:t>
            </a:r>
          </a:p>
          <a:p>
            <a:pPr marL="137160" indent="0">
              <a:buNone/>
            </a:pPr>
            <a:r>
              <a:rPr lang="en-US" dirty="0"/>
              <a:t>City government			Federal government</a:t>
            </a:r>
          </a:p>
          <a:p>
            <a:pPr marL="137160" indent="0">
              <a:buNone/>
            </a:pPr>
            <a:r>
              <a:rPr lang="en-US" dirty="0"/>
              <a:t>Church				Soup kitchens</a:t>
            </a:r>
          </a:p>
          <a:p>
            <a:pPr marL="137160" indent="0">
              <a:buNone/>
            </a:pPr>
            <a:r>
              <a:rPr lang="en-US" dirty="0"/>
              <a:t>Library				Sports</a:t>
            </a:r>
          </a:p>
          <a:p>
            <a:pPr marL="137160" indent="0">
              <a:buNone/>
            </a:pPr>
            <a:r>
              <a:rPr lang="en-US" dirty="0"/>
              <a:t>YMCA				Recreation</a:t>
            </a:r>
          </a:p>
          <a:p>
            <a:pPr marL="137160" indent="0">
              <a:buNone/>
            </a:pPr>
            <a:r>
              <a:rPr lang="en-US" dirty="0"/>
              <a:t>Business 				Tours</a:t>
            </a:r>
          </a:p>
          <a:p>
            <a:pPr marL="137160" indent="0">
              <a:buNone/>
            </a:pPr>
            <a:r>
              <a:rPr lang="en-US" dirty="0"/>
              <a:t>Choirs				Arts</a:t>
            </a:r>
          </a:p>
          <a:p>
            <a:pPr marL="137160" indent="0">
              <a:buNone/>
            </a:pPr>
            <a:r>
              <a:rPr lang="en-US" dirty="0"/>
              <a:t>Hospitals				Support groups</a:t>
            </a:r>
          </a:p>
          <a:p>
            <a:pPr marL="137160" indent="0">
              <a:buNone/>
            </a:pPr>
            <a:endParaRPr lang="en-US" dirty="0"/>
          </a:p>
        </p:txBody>
      </p:sp>
    </p:spTree>
    <p:extLst>
      <p:ext uri="{BB962C8B-B14F-4D97-AF65-F5344CB8AC3E}">
        <p14:creationId xmlns:p14="http://schemas.microsoft.com/office/powerpoint/2010/main" val="867264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 your experience of </a:t>
            </a:r>
            <a:r>
              <a:rPr lang="en-US" dirty="0" err="1" smtClean="0"/>
              <a:t>particpation</a:t>
            </a:r>
            <a:r>
              <a:rPr lang="en-US" dirty="0" smtClean="0"/>
              <a:t>…</a:t>
            </a:r>
            <a:endParaRPr lang="en-US" dirty="0"/>
          </a:p>
        </p:txBody>
      </p:sp>
      <p:sp>
        <p:nvSpPr>
          <p:cNvPr id="3" name="Content Placeholder 2"/>
          <p:cNvSpPr>
            <a:spLocks noGrp="1"/>
          </p:cNvSpPr>
          <p:nvPr>
            <p:ph idx="1"/>
          </p:nvPr>
        </p:nvSpPr>
        <p:spPr/>
        <p:txBody>
          <a:bodyPr/>
          <a:lstStyle/>
          <a:p>
            <a:pPr marL="137160" indent="0">
              <a:buNone/>
            </a:pPr>
            <a:r>
              <a:rPr lang="en-US" dirty="0"/>
              <a:t>What were the personal   benefits?</a:t>
            </a:r>
          </a:p>
          <a:p>
            <a:pPr marL="137160" indent="0">
              <a:buNone/>
            </a:pPr>
            <a:r>
              <a:rPr lang="en-US" dirty="0"/>
              <a:t>What were the benefits to the community?</a:t>
            </a:r>
          </a:p>
          <a:p>
            <a:pPr marL="137160" indent="0">
              <a:buNone/>
            </a:pP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2987675"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180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914400"/>
          </a:xfrm>
        </p:spPr>
        <p:txBody>
          <a:bodyPr>
            <a:normAutofit/>
          </a:bodyPr>
          <a:lstStyle/>
          <a:p>
            <a:r>
              <a:rPr lang="en-US" dirty="0" smtClean="0"/>
              <a:t>P</a:t>
            </a:r>
            <a:r>
              <a:rPr lang="en-US" cap="none" dirty="0" smtClean="0"/>
              <a:t>articipation Changes Us</a:t>
            </a:r>
            <a:endParaRPr lang="en-US" dirty="0"/>
          </a:p>
        </p:txBody>
      </p:sp>
      <p:graphicFrame>
        <p:nvGraphicFramePr>
          <p:cNvPr id="4" name="Diagram 3"/>
          <p:cNvGraphicFramePr/>
          <p:nvPr>
            <p:extLst>
              <p:ext uri="{D42A27DB-BD31-4B8C-83A1-F6EECF244321}">
                <p14:modId xmlns:p14="http://schemas.microsoft.com/office/powerpoint/2010/main" val="1798364941"/>
              </p:ext>
            </p:extLst>
          </p:nvPr>
        </p:nvGraphicFramePr>
        <p:xfrm>
          <a:off x="1600200" y="3200400"/>
          <a:ext cx="6096000" cy="246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981200" y="43434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kehrwald\AppData\Local\Microsoft\Windows\Temporary Internet Files\Content.IE5\CP0MGW7K\MP90044907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4700" y="39624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kehrwald\AppData\Local\Microsoft\Windows\Temporary Internet Files\Content.IE5\AC8TY0BU\MC90044213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810000"/>
            <a:ext cx="1257300" cy="1248805"/>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6400800" y="3276600"/>
            <a:ext cx="16764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1371600" y="5638800"/>
            <a:ext cx="6400800" cy="1045697"/>
          </a:xfrm>
        </p:spPr>
        <p:txBody>
          <a:bodyPr/>
          <a:lstStyle/>
          <a:p>
            <a:r>
              <a:rPr lang="en-US" dirty="0" smtClean="0"/>
              <a:t>Participation equals transformation</a:t>
            </a:r>
            <a:endParaRPr lang="en-US" dirty="0"/>
          </a:p>
        </p:txBody>
      </p:sp>
      <p:sp>
        <p:nvSpPr>
          <p:cNvPr id="11" name="Content Placeholder 2"/>
          <p:cNvSpPr txBox="1">
            <a:spLocks/>
          </p:cNvSpPr>
          <p:nvPr/>
        </p:nvSpPr>
        <p:spPr>
          <a:xfrm>
            <a:off x="457200" y="1600200"/>
            <a:ext cx="8229600" cy="175260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r>
              <a:rPr lang="en-US" dirty="0" smtClean="0"/>
              <a:t>Changes our understanding</a:t>
            </a:r>
          </a:p>
          <a:p>
            <a:pPr algn="l"/>
            <a:r>
              <a:rPr lang="en-US" dirty="0" smtClean="0"/>
              <a:t>Changes our hearts</a:t>
            </a:r>
          </a:p>
          <a:p>
            <a:pPr algn="l"/>
            <a:r>
              <a:rPr lang="en-US" dirty="0" smtClean="0"/>
              <a:t>Changes our relationships</a:t>
            </a:r>
          </a:p>
          <a:p>
            <a:pPr marL="137160"/>
            <a:endParaRPr lang="en-US" dirty="0"/>
          </a:p>
        </p:txBody>
      </p:sp>
    </p:spTree>
    <p:extLst>
      <p:ext uri="{BB962C8B-B14F-4D97-AF65-F5344CB8AC3E}">
        <p14:creationId xmlns:p14="http://schemas.microsoft.com/office/powerpoint/2010/main" val="42192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1000"/>
                                        <p:tgtEl>
                                          <p:spTgt spid="7">
                                            <p:txEl>
                                              <p:pRg st="0" end="0"/>
                                            </p:txEl>
                                          </p:spTgt>
                                        </p:tgtEl>
                                      </p:cBhvr>
                                    </p:animEffect>
                                    <p:anim calcmode="lin" valueType="num">
                                      <p:cBhvr>
                                        <p:cTn id="5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build="p"/>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838200"/>
            <a:ext cx="4495800" cy="2057400"/>
          </a:xfrm>
        </p:spPr>
        <p:txBody>
          <a:bodyPr>
            <a:normAutofit/>
          </a:bodyPr>
          <a:lstStyle/>
          <a:p>
            <a:r>
              <a:rPr lang="en-US" dirty="0" smtClean="0"/>
              <a:t>Call to Family</a:t>
            </a:r>
            <a:endParaRPr lang="en-US" dirty="0"/>
          </a:p>
          <a:p>
            <a:r>
              <a:rPr lang="en-US" dirty="0" smtClean="0"/>
              <a:t>Call to Community</a:t>
            </a:r>
            <a:endParaRPr lang="en-US" dirty="0"/>
          </a:p>
          <a:p>
            <a:r>
              <a:rPr lang="en-US" dirty="0" smtClean="0"/>
              <a:t>Call to Participation</a:t>
            </a:r>
            <a:endParaRPr lang="en-US" dirty="0"/>
          </a:p>
          <a:p>
            <a:pPr marL="137160" indent="0">
              <a:buNone/>
            </a:pPr>
            <a:endParaRPr lang="en-US" dirty="0"/>
          </a:p>
        </p:txBody>
      </p:sp>
      <p:sp>
        <p:nvSpPr>
          <p:cNvPr id="5" name="Content Placeholder 2"/>
          <p:cNvSpPr txBox="1">
            <a:spLocks/>
          </p:cNvSpPr>
          <p:nvPr/>
        </p:nvSpPr>
        <p:spPr>
          <a:xfrm>
            <a:off x="228600" y="4343400"/>
            <a:ext cx="8763000" cy="22098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What issues in the world today tug at your heart?</a:t>
            </a:r>
          </a:p>
          <a:p>
            <a:r>
              <a:rPr lang="en-US" dirty="0" smtClean="0"/>
              <a:t>What expertise/resources do you have?</a:t>
            </a:r>
          </a:p>
          <a:p>
            <a:r>
              <a:rPr lang="en-US" dirty="0" smtClean="0"/>
              <a:t>What connections do you have?</a:t>
            </a:r>
          </a:p>
          <a:p>
            <a:pPr marL="137160" indent="0">
              <a:buFont typeface="Wingdings 2"/>
              <a:buNone/>
            </a:pP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16388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0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Solitary Confinement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lkehrwald\AppData\Local\Microsoft\Windows\Temporary Internet Files\Content.IE5\IFWIHVD2\MC9000554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93371"/>
            <a:ext cx="3422766" cy="535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7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Call to Family,</a:t>
            </a:r>
            <a:br>
              <a:rPr lang="en-US" dirty="0" smtClean="0"/>
            </a:br>
            <a:r>
              <a:rPr lang="en-US" dirty="0" smtClean="0"/>
              <a:t>Community, &amp; Participation</a:t>
            </a:r>
            <a:endParaRPr lang="en-US" dirty="0"/>
          </a:p>
        </p:txBody>
      </p:sp>
      <p:sp>
        <p:nvSpPr>
          <p:cNvPr id="3" name="Content Placeholder 2"/>
          <p:cNvSpPr>
            <a:spLocks noGrp="1"/>
          </p:cNvSpPr>
          <p:nvPr>
            <p:ph idx="1"/>
          </p:nvPr>
        </p:nvSpPr>
        <p:spPr>
          <a:xfrm>
            <a:off x="457200" y="1905000"/>
            <a:ext cx="8229600" cy="4709160"/>
          </a:xfrm>
        </p:spPr>
        <p:txBody>
          <a:bodyPr/>
          <a:lstStyle/>
          <a:p>
            <a:pPr marL="137160" indent="0">
              <a:buNone/>
            </a:pPr>
            <a:r>
              <a:rPr lang="en-US" sz="4000" dirty="0"/>
              <a:t>The person is not only sacred but also social. How we organize our society—in economics and politics, in law and policy—directly affects human dignity &amp; the capacity of individuals to grow in community.</a:t>
            </a:r>
          </a:p>
          <a:p>
            <a:pPr marL="137160" indent="0">
              <a:buNone/>
            </a:pPr>
            <a:endParaRPr lang="en-US" dirty="0"/>
          </a:p>
        </p:txBody>
      </p:sp>
    </p:spTree>
    <p:extLst>
      <p:ext uri="{BB962C8B-B14F-4D97-AF65-F5344CB8AC3E}">
        <p14:creationId xmlns:p14="http://schemas.microsoft.com/office/powerpoint/2010/main" val="383876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438400" y="2743200"/>
            <a:ext cx="6705600" cy="4038600"/>
          </a:xfrm>
        </p:spPr>
        <p:txBody>
          <a:bodyPr>
            <a:normAutofit/>
          </a:bodyPr>
          <a:lstStyle/>
          <a:p>
            <a:pPr marL="651510" indent="-514350">
              <a:buFont typeface="+mj-lt"/>
              <a:buAutoNum type="arabicPeriod"/>
            </a:pPr>
            <a:r>
              <a:rPr lang="en-US" sz="3200" b="1" dirty="0" smtClean="0"/>
              <a:t>Call to Family</a:t>
            </a:r>
          </a:p>
          <a:p>
            <a:pPr marL="651510" indent="-514350">
              <a:buFont typeface="+mj-lt"/>
              <a:buAutoNum type="arabicPeriod"/>
            </a:pPr>
            <a:r>
              <a:rPr lang="en-US" sz="3200" b="1" dirty="0" smtClean="0"/>
              <a:t>Call to Community (The Common Good)</a:t>
            </a:r>
          </a:p>
          <a:p>
            <a:pPr marL="651510" indent="-514350">
              <a:buFont typeface="+mj-lt"/>
              <a:buAutoNum type="arabicPeriod"/>
            </a:pPr>
            <a:r>
              <a:rPr lang="en-US" sz="3200" b="1" dirty="0" smtClean="0"/>
              <a:t>Call to Participation (Solving the Equation)</a:t>
            </a:r>
            <a:endParaRPr lang="en-US" sz="3200" b="1" dirty="0"/>
          </a:p>
        </p:txBody>
      </p:sp>
      <p:pic>
        <p:nvPicPr>
          <p:cNvPr id="4098" name="Picture 2" descr="C:\Users\lkehrwald\AppData\Local\Microsoft\Windows\Temporary Internet Files\Content.IE5\DVMQ2IA2\MP9004484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Family</a:t>
            </a:r>
            <a:endParaRPr lang="en-US" dirty="0"/>
          </a:p>
        </p:txBody>
      </p:sp>
      <p:pic>
        <p:nvPicPr>
          <p:cNvPr id="5124" name="Picture 4" descr="C:\Users\lkehrwald\AppData\Local\Microsoft\Windows\Temporary Internet Files\Content.IE5\IFWIHVD2\MP90042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588008" cy="38915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lkehrwald\AppData\Local\Microsoft\Windows\Temporary Internet Files\Content.IE5\CP0MGW7K\MP90034194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3729969"/>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Domestic (home) Church</a:t>
            </a:r>
            <a:endParaRPr lang="en-US" dirty="0"/>
          </a:p>
        </p:txBody>
      </p:sp>
      <p:pic>
        <p:nvPicPr>
          <p:cNvPr id="4" name="Picture 4" descr="C:\Users\lkehrwald\AppData\Local\Microsoft\Windows\Temporary Internet Files\Content.IE5\IFWIHVD2\MP90042655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371600"/>
            <a:ext cx="2784876" cy="41875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lkehrwald\AppData\Local\Microsoft\Windows\Temporary Internet Files\Content.IE5\CP0MGW7K\MP9004425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32" y="1524000"/>
            <a:ext cx="258064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kehrwald\AppData\Local\Microsoft\Windows\Temporary Internet Files\Content.IE5\AC8TY0BU\MP9004424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88" y="3944983"/>
            <a:ext cx="198812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kehrwald\AppData\Local\Microsoft\Windows\Temporary Internet Files\Content.IE5\JFDCMKO1\MP9003863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485900"/>
            <a:ext cx="145846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lkehrwald\AppData\Local\Microsoft\Windows\Temporary Internet Files\Content.IE5\JFDCMKO1\MP90043934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196" y="3912326"/>
            <a:ext cx="1940476" cy="289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5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1000"/>
                                        <p:tgtEl>
                                          <p:spTgt spid="6148"/>
                                        </p:tgtEl>
                                      </p:cBhvr>
                                    </p:animEffect>
                                    <p:anim calcmode="lin" valueType="num">
                                      <p:cBhvr>
                                        <p:cTn id="22" dur="1000" fill="hold"/>
                                        <p:tgtEl>
                                          <p:spTgt spid="6148"/>
                                        </p:tgtEl>
                                        <p:attrNameLst>
                                          <p:attrName>ppt_x</p:attrName>
                                        </p:attrNameLst>
                                      </p:cBhvr>
                                      <p:tavLst>
                                        <p:tav tm="0">
                                          <p:val>
                                            <p:strVal val="#ppt_x"/>
                                          </p:val>
                                        </p:tav>
                                        <p:tav tm="100000">
                                          <p:val>
                                            <p:strVal val="#ppt_x"/>
                                          </p:val>
                                        </p:tav>
                                      </p:tavLst>
                                    </p:anim>
                                    <p:anim calcmode="lin" valueType="num">
                                      <p:cBhvr>
                                        <p:cTn id="23"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1000"/>
                                        <p:tgtEl>
                                          <p:spTgt spid="6150"/>
                                        </p:tgtEl>
                                      </p:cBhvr>
                                    </p:animEffect>
                                    <p:anim calcmode="lin" valueType="num">
                                      <p:cBhvr>
                                        <p:cTn id="29" dur="1000" fill="hold"/>
                                        <p:tgtEl>
                                          <p:spTgt spid="6150"/>
                                        </p:tgtEl>
                                        <p:attrNameLst>
                                          <p:attrName>ppt_x</p:attrName>
                                        </p:attrNameLst>
                                      </p:cBhvr>
                                      <p:tavLst>
                                        <p:tav tm="0">
                                          <p:val>
                                            <p:strVal val="#ppt_x"/>
                                          </p:val>
                                        </p:tav>
                                        <p:tav tm="100000">
                                          <p:val>
                                            <p:strVal val="#ppt_x"/>
                                          </p:val>
                                        </p:tav>
                                      </p:tavLst>
                                    </p:anim>
                                    <p:anim calcmode="lin" valueType="num">
                                      <p:cBhvr>
                                        <p:cTn id="30"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in God’s Plan</a:t>
            </a:r>
            <a:endParaRPr lang="en-US" dirty="0"/>
          </a:p>
        </p:txBody>
      </p:sp>
      <p:sp>
        <p:nvSpPr>
          <p:cNvPr id="3" name="Content Placeholder 2"/>
          <p:cNvSpPr>
            <a:spLocks noGrp="1"/>
          </p:cNvSpPr>
          <p:nvPr>
            <p:ph idx="1"/>
          </p:nvPr>
        </p:nvSpPr>
        <p:spPr>
          <a:xfrm>
            <a:off x="3505200" y="2209800"/>
            <a:ext cx="5181600" cy="4099560"/>
          </a:xfrm>
        </p:spPr>
        <p:txBody>
          <a:bodyPr/>
          <a:lstStyle/>
          <a:p>
            <a:pPr marL="137160" indent="0">
              <a:buNone/>
            </a:pPr>
            <a:r>
              <a:rPr lang="en-US" sz="3600" b="1" dirty="0"/>
              <a:t>The family is the original cell of social life.</a:t>
            </a:r>
          </a:p>
          <a:p>
            <a:pPr marL="137160" indent="0">
              <a:buNone/>
            </a:pPr>
            <a:r>
              <a:rPr lang="en-US" sz="3600" b="1" dirty="0"/>
              <a:t>Family life is an initiation into life in society.</a:t>
            </a:r>
            <a:r>
              <a:rPr lang="en-US" b="1" dirty="0"/>
              <a:t>   #2207</a:t>
            </a:r>
            <a:endParaRPr lang="en-US" sz="3600" b="1"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00794"/>
            <a:ext cx="22860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83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John Paul II</a:t>
            </a:r>
            <a:endParaRPr lang="en-US" dirty="0"/>
          </a:p>
        </p:txBody>
      </p:sp>
      <p:sp>
        <p:nvSpPr>
          <p:cNvPr id="3" name="Content Placeholder 2"/>
          <p:cNvSpPr>
            <a:spLocks noGrp="1"/>
          </p:cNvSpPr>
          <p:nvPr>
            <p:ph idx="1"/>
          </p:nvPr>
        </p:nvSpPr>
        <p:spPr>
          <a:xfrm>
            <a:off x="2971800" y="1905000"/>
            <a:ext cx="5715000" cy="4404360"/>
          </a:xfrm>
        </p:spPr>
        <p:txBody>
          <a:bodyPr>
            <a:normAutofit fontScale="85000" lnSpcReduction="10000"/>
          </a:bodyPr>
          <a:lstStyle/>
          <a:p>
            <a:r>
              <a:rPr lang="en-US" dirty="0"/>
              <a:t>It is necessary to go back to seeing the family as the sanctuary of life. The family is indeed sacred: it is the place in which life-the gift of God-can be properly welcomed and protected against the many attacks to which it is exposed, and can develop in accordance with what constitutes authentic human growth. In the face of the so-called culture of death, the family is the heart of the culture of life.”</a:t>
            </a:r>
            <a:br>
              <a:rPr lang="en-US" dirty="0"/>
            </a:br>
            <a:r>
              <a:rPr lang="en-US" dirty="0"/>
              <a:t>(</a:t>
            </a:r>
            <a:r>
              <a:rPr lang="en-US" dirty="0" err="1"/>
              <a:t>Centesimus</a:t>
            </a:r>
            <a:r>
              <a:rPr lang="en-US" dirty="0"/>
              <a:t> </a:t>
            </a:r>
            <a:r>
              <a:rPr lang="en-US" dirty="0" err="1"/>
              <a:t>Annus</a:t>
            </a:r>
            <a:r>
              <a:rPr lang="en-US" dirty="0"/>
              <a:t>), no.39</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2541587"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116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681</Words>
  <Application>Microsoft Office PowerPoint</Application>
  <PresentationFormat>On-screen Show (4:3)</PresentationFormat>
  <Paragraphs>77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Call to Family, Community, and Participation</vt:lpstr>
      <vt:lpstr>PowerPoint Presentation</vt:lpstr>
      <vt:lpstr>Solitary Confinement</vt:lpstr>
      <vt:lpstr>The Call to Family, Community, &amp; Participation</vt:lpstr>
      <vt:lpstr>Agenda</vt:lpstr>
      <vt:lpstr>The Call to Family</vt:lpstr>
      <vt:lpstr>The Domestic (home) Church</vt:lpstr>
      <vt:lpstr>The Family in God’s Plan</vt:lpstr>
      <vt:lpstr>Pope John Paul II</vt:lpstr>
      <vt:lpstr>Mother Teresa</vt:lpstr>
      <vt:lpstr>How does technology enhance and/or diminish family life?</vt:lpstr>
      <vt:lpstr>The Call to Community</vt:lpstr>
      <vt:lpstr>Vatican Council II (1962-65)</vt:lpstr>
      <vt:lpstr>Commitment to the Common Good</vt:lpstr>
      <vt:lpstr>PowerPoint Presentation</vt:lpstr>
      <vt:lpstr>PowerPoint Presentation</vt:lpstr>
      <vt:lpstr>PowerPoint Presentation</vt:lpstr>
      <vt:lpstr>The Common Good</vt:lpstr>
      <vt:lpstr>The Call to Participation</vt:lpstr>
      <vt:lpstr>Some Areas of Participation</vt:lpstr>
      <vt:lpstr>Discuss your experience of particpation…</vt:lpstr>
      <vt:lpstr>Participation Changes Us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to Family, Community, and Participation</dc:title>
  <dc:creator>Jim Merhaut</dc:creator>
  <cp:lastModifiedBy>Jim Merhaut</cp:lastModifiedBy>
  <cp:revision>24</cp:revision>
  <dcterms:created xsi:type="dcterms:W3CDTF">2013-02-05T16:10:53Z</dcterms:created>
  <dcterms:modified xsi:type="dcterms:W3CDTF">2013-02-05T18:04:25Z</dcterms:modified>
</cp:coreProperties>
</file>