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2" r:id="rId4"/>
    <p:sldId id="260" r:id="rId5"/>
    <p:sldId id="263" r:id="rId6"/>
    <p:sldId id="261" r:id="rId7"/>
    <p:sldId id="264" r:id="rId8"/>
    <p:sldId id="265" r:id="rId9"/>
    <p:sldId id="266" r:id="rId10"/>
    <p:sldId id="267" r:id="rId11"/>
    <p:sldId id="268" r:id="rId12"/>
    <p:sldId id="269" r:id="rId13"/>
    <p:sldId id="270" r:id="rId14"/>
    <p:sldId id="271" r:id="rId15"/>
    <p:sldId id="272" r:id="rId16"/>
    <p:sldId id="273" r:id="rId17"/>
    <p:sldId id="274" r:id="rId18"/>
    <p:sldId id="258"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5CFE1A-ADD5-40C0-8B07-5510748CB4CB}" type="datetimeFigureOut">
              <a:rPr lang="en-US" smtClean="0"/>
              <a:pPr/>
              <a:t>3/30/2017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7D4B74-C664-4C9F-BC36-F18A0B7BA17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7D4B74-C664-4C9F-BC36-F18A0B7BA17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7D4B74-C664-4C9F-BC36-F18A0B7BA17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7D4B74-C664-4C9F-BC36-F18A0B7BA17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7D4B74-C664-4C9F-BC36-F18A0B7BA17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7D4B74-C664-4C9F-BC36-F18A0B7BA17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7D4B74-C664-4C9F-BC36-F18A0B7BA17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7D4B74-C664-4C9F-BC36-F18A0B7BA17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7D4B74-C664-4C9F-BC36-F18A0B7BA17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7D4B74-C664-4C9F-BC36-F18A0B7BA17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7D4B74-C664-4C9F-BC36-F18A0B7BA17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7D4B74-C664-4C9F-BC36-F18A0B7BA17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7D4B74-C664-4C9F-BC36-F18A0B7BA17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7D4B74-C664-4C9F-BC36-F18A0B7BA17A}"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7D4B74-C664-4C9F-BC36-F18A0B7BA17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7D4B74-C664-4C9F-BC36-F18A0B7BA17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7D4B74-C664-4C9F-BC36-F18A0B7BA17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7D4B74-C664-4C9F-BC36-F18A0B7BA17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7D4B74-C664-4C9F-BC36-F18A0B7BA17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7D4B74-C664-4C9F-BC36-F18A0B7BA17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7D4B74-C664-4C9F-BC36-F18A0B7BA17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FE0B5E-8C74-4BAD-98EA-71545ADEA62F}" type="datetimeFigureOut">
              <a:rPr lang="en-US" smtClean="0"/>
              <a:pPr/>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55B3-895D-46A8-A8A1-3AB6A1B46B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FE0B5E-8C74-4BAD-98EA-71545ADEA62F}" type="datetimeFigureOut">
              <a:rPr lang="en-US" smtClean="0"/>
              <a:pPr/>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55B3-895D-46A8-A8A1-3AB6A1B46B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FE0B5E-8C74-4BAD-98EA-71545ADEA62F}" type="datetimeFigureOut">
              <a:rPr lang="en-US" smtClean="0"/>
              <a:pPr/>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55B3-895D-46A8-A8A1-3AB6A1B46B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FE0B5E-8C74-4BAD-98EA-71545ADEA62F}" type="datetimeFigureOut">
              <a:rPr lang="en-US" smtClean="0"/>
              <a:pPr/>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55B3-895D-46A8-A8A1-3AB6A1B46B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FE0B5E-8C74-4BAD-98EA-71545ADEA62F}" type="datetimeFigureOut">
              <a:rPr lang="en-US" smtClean="0"/>
              <a:pPr/>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55B3-895D-46A8-A8A1-3AB6A1B46B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FE0B5E-8C74-4BAD-98EA-71545ADEA62F}" type="datetimeFigureOut">
              <a:rPr lang="en-US" smtClean="0"/>
              <a:pPr/>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55B3-895D-46A8-A8A1-3AB6A1B46B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FE0B5E-8C74-4BAD-98EA-71545ADEA62F}" type="datetimeFigureOut">
              <a:rPr lang="en-US" smtClean="0"/>
              <a:pPr/>
              <a:t>3/30/2017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5E55B3-895D-46A8-A8A1-3AB6A1B46B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E0B5E-8C74-4BAD-98EA-71545ADEA62F}" type="datetimeFigureOut">
              <a:rPr lang="en-US" smtClean="0"/>
              <a:pPr/>
              <a:t>3/30/2017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5E55B3-895D-46A8-A8A1-3AB6A1B46B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FE0B5E-8C74-4BAD-98EA-71545ADEA62F}" type="datetimeFigureOut">
              <a:rPr lang="en-US" smtClean="0"/>
              <a:pPr/>
              <a:t>3/30/2017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5E55B3-895D-46A8-A8A1-3AB6A1B46B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FE0B5E-8C74-4BAD-98EA-71545ADEA62F}" type="datetimeFigureOut">
              <a:rPr lang="en-US" smtClean="0"/>
              <a:pPr/>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55B3-895D-46A8-A8A1-3AB6A1B46B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FE0B5E-8C74-4BAD-98EA-71545ADEA62F}" type="datetimeFigureOut">
              <a:rPr lang="en-US" smtClean="0"/>
              <a:pPr/>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55B3-895D-46A8-A8A1-3AB6A1B46B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E0B5E-8C74-4BAD-98EA-71545ADEA62F}" type="datetimeFigureOut">
              <a:rPr lang="en-US" smtClean="0"/>
              <a:pPr/>
              <a:t>3/30/2017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5E55B3-895D-46A8-A8A1-3AB6A1B46B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2000"/>
          </a:xfrm>
        </p:spPr>
        <p:txBody>
          <a:bodyPr/>
          <a:lstStyle/>
          <a:p>
            <a:r>
              <a:rPr lang="en-US" dirty="0" smtClean="0"/>
              <a:t>“The Seven Last Words of Jesus”</a:t>
            </a:r>
            <a:endParaRPr lang="en-US" dirty="0"/>
          </a:p>
        </p:txBody>
      </p:sp>
      <p:sp>
        <p:nvSpPr>
          <p:cNvPr id="5" name="Content Placeholder 4"/>
          <p:cNvSpPr>
            <a:spLocks noGrp="1"/>
          </p:cNvSpPr>
          <p:nvPr>
            <p:ph idx="1"/>
          </p:nvPr>
        </p:nvSpPr>
        <p:spPr>
          <a:xfrm>
            <a:off x="457200" y="762000"/>
            <a:ext cx="8229600" cy="5867400"/>
          </a:xfrm>
        </p:spPr>
        <p:txBody>
          <a:bodyPr>
            <a:normAutofit fontScale="62500" lnSpcReduction="20000"/>
          </a:bodyPr>
          <a:lstStyle/>
          <a:p>
            <a:pPr>
              <a:buNone/>
            </a:pPr>
            <a:endParaRPr lang="en-US" sz="3600" dirty="0" smtClean="0"/>
          </a:p>
          <a:p>
            <a:pPr>
              <a:buNone/>
            </a:pPr>
            <a:r>
              <a:rPr lang="en-US" sz="3600" dirty="0" smtClean="0"/>
              <a:t>First Word:</a:t>
            </a:r>
            <a:r>
              <a:rPr lang="en-US" sz="3600" dirty="0" smtClean="0">
                <a:solidFill>
                  <a:srgbClr val="FF0000"/>
                </a:solidFill>
              </a:rPr>
              <a:t>	</a:t>
            </a:r>
            <a:r>
              <a:rPr lang="en-US" sz="3600" dirty="0" smtClean="0">
                <a:solidFill>
                  <a:srgbClr val="FF0000"/>
                </a:solidFill>
              </a:rPr>
              <a:t>					</a:t>
            </a:r>
            <a:r>
              <a:rPr lang="en-US" sz="3600" i="1" dirty="0" smtClean="0">
                <a:solidFill>
                  <a:srgbClr val="FF0000"/>
                </a:solidFill>
              </a:rPr>
              <a:t> </a:t>
            </a:r>
            <a:r>
              <a:rPr lang="en-US" sz="2900" i="1" dirty="0" smtClean="0">
                <a:solidFill>
                  <a:srgbClr val="FF0000"/>
                </a:solidFill>
              </a:rPr>
              <a:t>Luke 23:33-38</a:t>
            </a:r>
            <a:endParaRPr lang="en-US" sz="2900" dirty="0" smtClean="0">
              <a:solidFill>
                <a:srgbClr val="FF0000"/>
              </a:solidFill>
            </a:endParaRPr>
          </a:p>
          <a:p>
            <a:pPr algn="ctr">
              <a:buNone/>
            </a:pPr>
            <a:r>
              <a:rPr lang="en-US" sz="3600" i="1" dirty="0" smtClean="0">
                <a:solidFill>
                  <a:srgbClr val="FF0000"/>
                </a:solidFill>
              </a:rPr>
              <a:t>“</a:t>
            </a:r>
            <a:r>
              <a:rPr lang="en-US" sz="3600" i="1" dirty="0" smtClean="0">
                <a:solidFill>
                  <a:srgbClr val="FF0000"/>
                </a:solidFill>
              </a:rPr>
              <a:t>Father, forgive them for they know not what they </a:t>
            </a:r>
            <a:r>
              <a:rPr lang="en-US" sz="3600" i="1" dirty="0" smtClean="0">
                <a:solidFill>
                  <a:srgbClr val="FF0000"/>
                </a:solidFill>
              </a:rPr>
              <a:t>do.</a:t>
            </a:r>
          </a:p>
          <a:p>
            <a:pPr>
              <a:buNone/>
            </a:pPr>
            <a:r>
              <a:rPr lang="en-US" sz="3600" dirty="0" smtClean="0"/>
              <a:t>Second Word:  					</a:t>
            </a:r>
            <a:r>
              <a:rPr lang="en-US" sz="3600" dirty="0" smtClean="0">
                <a:solidFill>
                  <a:srgbClr val="FF0000"/>
                </a:solidFill>
              </a:rPr>
              <a:t> </a:t>
            </a:r>
            <a:r>
              <a:rPr lang="en-US" sz="3600" dirty="0" smtClean="0">
                <a:solidFill>
                  <a:srgbClr val="FF0000"/>
                </a:solidFill>
              </a:rPr>
              <a:t>	</a:t>
            </a:r>
            <a:r>
              <a:rPr lang="en-US" sz="2900" dirty="0" smtClean="0">
                <a:solidFill>
                  <a:srgbClr val="FF0000"/>
                </a:solidFill>
              </a:rPr>
              <a:t>Luke </a:t>
            </a:r>
            <a:r>
              <a:rPr lang="en-US" sz="2900" dirty="0" smtClean="0">
                <a:solidFill>
                  <a:srgbClr val="FF0000"/>
                </a:solidFill>
              </a:rPr>
              <a:t>23:39-43</a:t>
            </a:r>
            <a:endParaRPr lang="en-US" sz="2900" dirty="0" smtClean="0"/>
          </a:p>
          <a:p>
            <a:pPr algn="ctr">
              <a:buNone/>
            </a:pPr>
            <a:r>
              <a:rPr lang="en-US" sz="3600" i="1" dirty="0" smtClean="0">
                <a:solidFill>
                  <a:srgbClr val="FF0000"/>
                </a:solidFill>
              </a:rPr>
              <a:t>“Amen</a:t>
            </a:r>
            <a:r>
              <a:rPr lang="en-US" sz="3600" i="1" dirty="0" smtClean="0">
                <a:solidFill>
                  <a:srgbClr val="FF0000"/>
                </a:solidFill>
              </a:rPr>
              <a:t>, I say to you, today you will be with me in paradise</a:t>
            </a:r>
            <a:r>
              <a:rPr lang="en-US" sz="3600" i="1" dirty="0" smtClean="0">
                <a:solidFill>
                  <a:srgbClr val="FF0000"/>
                </a:solidFill>
              </a:rPr>
              <a:t>.”</a:t>
            </a:r>
            <a:endParaRPr lang="en-US" sz="3600" i="1" dirty="0" smtClean="0">
              <a:solidFill>
                <a:srgbClr val="FF0000"/>
              </a:solidFill>
            </a:endParaRPr>
          </a:p>
          <a:p>
            <a:pPr>
              <a:buNone/>
            </a:pPr>
            <a:r>
              <a:rPr lang="en-US" sz="3600" dirty="0" smtClean="0"/>
              <a:t>Third Word:						</a:t>
            </a:r>
            <a:r>
              <a:rPr lang="en-US" sz="2900" dirty="0" smtClean="0">
                <a:solidFill>
                  <a:srgbClr val="FF0000"/>
                </a:solidFill>
              </a:rPr>
              <a:t>John </a:t>
            </a:r>
            <a:r>
              <a:rPr lang="en-US" sz="2900" dirty="0" smtClean="0">
                <a:solidFill>
                  <a:srgbClr val="FF0000"/>
                </a:solidFill>
              </a:rPr>
              <a:t>19:25-27</a:t>
            </a:r>
            <a:endParaRPr lang="en-US" sz="2900" dirty="0" smtClean="0"/>
          </a:p>
          <a:p>
            <a:pPr algn="ctr">
              <a:buNone/>
            </a:pPr>
            <a:r>
              <a:rPr lang="en-US" sz="3600" dirty="0" smtClean="0">
                <a:solidFill>
                  <a:srgbClr val="FF0000"/>
                </a:solidFill>
              </a:rPr>
              <a:t>“Woman</a:t>
            </a:r>
            <a:r>
              <a:rPr lang="en-US" sz="3600" dirty="0" smtClean="0">
                <a:solidFill>
                  <a:srgbClr val="FF0000"/>
                </a:solidFill>
              </a:rPr>
              <a:t>, behold your son… Behold your mother</a:t>
            </a:r>
            <a:r>
              <a:rPr lang="en-US" sz="3600" dirty="0" smtClean="0">
                <a:solidFill>
                  <a:srgbClr val="FF0000"/>
                </a:solidFill>
              </a:rPr>
              <a:t>.”</a:t>
            </a:r>
            <a:endParaRPr lang="en-US" sz="3600" dirty="0" smtClean="0">
              <a:solidFill>
                <a:srgbClr val="FF0000"/>
              </a:solidFill>
            </a:endParaRPr>
          </a:p>
          <a:p>
            <a:pPr>
              <a:buNone/>
            </a:pPr>
            <a:r>
              <a:rPr lang="en-US" sz="3600" dirty="0" smtClean="0"/>
              <a:t>Fourth Word:	</a:t>
            </a:r>
            <a:r>
              <a:rPr lang="en-US" sz="3600" dirty="0" smtClean="0"/>
              <a:t> </a:t>
            </a:r>
            <a:r>
              <a:rPr lang="en-US" sz="3600" dirty="0" smtClean="0"/>
              <a:t>				        </a:t>
            </a:r>
            <a:r>
              <a:rPr lang="en-US" sz="2900" dirty="0" smtClean="0">
                <a:solidFill>
                  <a:srgbClr val="FF0000"/>
                </a:solidFill>
              </a:rPr>
              <a:t>Matthew </a:t>
            </a:r>
            <a:r>
              <a:rPr lang="en-US" sz="2900" dirty="0" smtClean="0">
                <a:solidFill>
                  <a:srgbClr val="FF0000"/>
                </a:solidFill>
              </a:rPr>
              <a:t>27:45-46</a:t>
            </a:r>
            <a:endParaRPr lang="en-US" sz="2900" dirty="0" smtClean="0">
              <a:solidFill>
                <a:srgbClr val="FF0000"/>
              </a:solidFill>
            </a:endParaRPr>
          </a:p>
          <a:p>
            <a:pPr algn="ctr">
              <a:buNone/>
            </a:pPr>
            <a:r>
              <a:rPr lang="en-US" sz="3600" dirty="0" smtClean="0">
                <a:solidFill>
                  <a:srgbClr val="FF0000"/>
                </a:solidFill>
              </a:rPr>
              <a:t>“My </a:t>
            </a:r>
            <a:r>
              <a:rPr lang="en-US" sz="3600" dirty="0" smtClean="0">
                <a:solidFill>
                  <a:srgbClr val="FF0000"/>
                </a:solidFill>
              </a:rPr>
              <a:t>God, my God, why have you forsaken me?”</a:t>
            </a:r>
          </a:p>
          <a:p>
            <a:pPr>
              <a:buNone/>
            </a:pPr>
            <a:r>
              <a:rPr lang="en-US" sz="3600" dirty="0" smtClean="0"/>
              <a:t>Fifth Word:		</a:t>
            </a:r>
            <a:r>
              <a:rPr lang="en-US" sz="3600" dirty="0" smtClean="0"/>
              <a:t> </a:t>
            </a:r>
            <a:r>
              <a:rPr lang="en-US" sz="3600" dirty="0" smtClean="0"/>
              <a:t>				</a:t>
            </a:r>
            <a:r>
              <a:rPr lang="en-US" sz="2600" dirty="0" smtClean="0">
                <a:solidFill>
                  <a:srgbClr val="FF0000"/>
                </a:solidFill>
              </a:rPr>
              <a:t>John 19:28-29</a:t>
            </a:r>
          </a:p>
          <a:p>
            <a:pPr algn="ctr">
              <a:buNone/>
            </a:pPr>
            <a:r>
              <a:rPr lang="en-US" sz="2600" dirty="0" smtClean="0">
                <a:solidFill>
                  <a:srgbClr val="FF0000"/>
                </a:solidFill>
              </a:rPr>
              <a:t>	</a:t>
            </a:r>
            <a:r>
              <a:rPr lang="en-US" sz="2600" dirty="0" smtClean="0">
                <a:solidFill>
                  <a:srgbClr val="FF0000"/>
                </a:solidFill>
              </a:rPr>
              <a:t>			</a:t>
            </a:r>
            <a:r>
              <a:rPr lang="en-US" sz="3600" dirty="0" smtClean="0">
                <a:solidFill>
                  <a:srgbClr val="FF0000"/>
                </a:solidFill>
              </a:rPr>
              <a:t>“I </a:t>
            </a:r>
            <a:r>
              <a:rPr lang="en-US" sz="3600" dirty="0" smtClean="0">
                <a:solidFill>
                  <a:srgbClr val="FF0000"/>
                </a:solidFill>
              </a:rPr>
              <a:t>Thirst”</a:t>
            </a:r>
            <a:r>
              <a:rPr lang="en-US" sz="3600" dirty="0" smtClean="0"/>
              <a:t>			</a:t>
            </a:r>
            <a:endParaRPr lang="en-US" sz="3600" dirty="0" smtClean="0"/>
          </a:p>
          <a:p>
            <a:pPr>
              <a:buNone/>
            </a:pPr>
            <a:r>
              <a:rPr lang="en-US" sz="3600" dirty="0" smtClean="0"/>
              <a:t>Sixth </a:t>
            </a:r>
            <a:r>
              <a:rPr lang="en-US" sz="3600" dirty="0" smtClean="0"/>
              <a:t>Word:	 </a:t>
            </a:r>
            <a:r>
              <a:rPr lang="en-US" sz="3600" dirty="0" smtClean="0"/>
              <a:t>					</a:t>
            </a:r>
            <a:r>
              <a:rPr lang="en-US" sz="2900" dirty="0" smtClean="0">
                <a:solidFill>
                  <a:srgbClr val="FF0000"/>
                </a:solidFill>
              </a:rPr>
              <a:t>John 19:30</a:t>
            </a:r>
          </a:p>
          <a:p>
            <a:pPr algn="ctr">
              <a:buNone/>
            </a:pPr>
            <a:r>
              <a:rPr lang="en-US" sz="3600" dirty="0" smtClean="0">
                <a:solidFill>
                  <a:srgbClr val="FF0000"/>
                </a:solidFill>
              </a:rPr>
              <a:t>“It is finished”</a:t>
            </a:r>
            <a:endParaRPr lang="en-US" sz="3600" dirty="0" smtClean="0">
              <a:solidFill>
                <a:srgbClr val="FF0000"/>
              </a:solidFill>
            </a:endParaRPr>
          </a:p>
          <a:p>
            <a:pPr>
              <a:buNone/>
            </a:pPr>
            <a:r>
              <a:rPr lang="en-US" sz="3600" dirty="0" smtClean="0"/>
              <a:t>Seventh Word:</a:t>
            </a:r>
            <a:r>
              <a:rPr lang="en-US" sz="3600" dirty="0" smtClean="0"/>
              <a:t>		</a:t>
            </a:r>
            <a:r>
              <a:rPr lang="en-US" sz="3600" dirty="0" smtClean="0"/>
              <a:t>				</a:t>
            </a:r>
            <a:r>
              <a:rPr lang="en-US" sz="2900" dirty="0" smtClean="0">
                <a:solidFill>
                  <a:srgbClr val="FF0000"/>
                </a:solidFill>
              </a:rPr>
              <a:t>Luke 23:46</a:t>
            </a:r>
            <a:endParaRPr lang="en-US" sz="4400" dirty="0" smtClean="0">
              <a:solidFill>
                <a:srgbClr val="FF0000"/>
              </a:solidFill>
            </a:endParaRPr>
          </a:p>
          <a:p>
            <a:pPr algn="ctr">
              <a:buNone/>
            </a:pPr>
            <a:r>
              <a:rPr lang="en-US" sz="3600" dirty="0" smtClean="0">
                <a:solidFill>
                  <a:srgbClr val="FF0000"/>
                </a:solidFill>
              </a:rPr>
              <a:t>“Father</a:t>
            </a:r>
            <a:r>
              <a:rPr lang="en-US" sz="3600" dirty="0" smtClean="0">
                <a:solidFill>
                  <a:srgbClr val="FF0000"/>
                </a:solidFill>
              </a:rPr>
              <a:t>, into your Hands I commend my</a:t>
            </a:r>
            <a:r>
              <a:rPr lang="en-US" sz="3600" dirty="0">
                <a:solidFill>
                  <a:srgbClr val="FF0000"/>
                </a:solidFill>
              </a:rPr>
              <a:t> </a:t>
            </a:r>
            <a:r>
              <a:rPr lang="en-US" sz="3600" dirty="0" smtClean="0">
                <a:solidFill>
                  <a:srgbClr val="FF0000"/>
                </a:solidFill>
              </a:rPr>
              <a:t>Spirit”</a:t>
            </a:r>
            <a:endParaRPr lang="en-US" sz="3600" dirty="0">
              <a:solidFill>
                <a:srgbClr val="FF0000"/>
              </a:solidFill>
            </a:endParaRPr>
          </a:p>
          <a:p>
            <a:pPr>
              <a:buNone/>
            </a:pPr>
            <a:r>
              <a:rPr lang="en-US" sz="3600" dirty="0" smtClean="0"/>
              <a:t>							</a:t>
            </a:r>
            <a:r>
              <a:rPr lang="en-US" sz="3000" dirty="0" smtClean="0"/>
              <a:t>								</a:t>
            </a:r>
            <a:endParaRPr lang="en-US" sz="3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3600" dirty="0" smtClean="0"/>
              <a:t>Fifth Word:   </a:t>
            </a:r>
            <a:r>
              <a:rPr lang="en-US" sz="3600" dirty="0" smtClean="0">
                <a:solidFill>
                  <a:srgbClr val="FF0000"/>
                </a:solidFill>
              </a:rPr>
              <a:t>“I </a:t>
            </a:r>
            <a:r>
              <a:rPr lang="en-US" sz="3600" dirty="0" smtClean="0">
                <a:solidFill>
                  <a:srgbClr val="FF0000"/>
                </a:solidFill>
              </a:rPr>
              <a:t>Thirst”</a:t>
            </a:r>
            <a:endParaRPr lang="en-US" sz="3600" dirty="0">
              <a:solidFill>
                <a:srgbClr val="FF0000"/>
              </a:solidFill>
            </a:endParaRPr>
          </a:p>
        </p:txBody>
      </p:sp>
      <p:sp>
        <p:nvSpPr>
          <p:cNvPr id="3" name="Content Placeholder 2"/>
          <p:cNvSpPr>
            <a:spLocks noGrp="1"/>
          </p:cNvSpPr>
          <p:nvPr>
            <p:ph idx="1"/>
          </p:nvPr>
        </p:nvSpPr>
        <p:spPr>
          <a:xfrm>
            <a:off x="457200" y="914400"/>
            <a:ext cx="8229600" cy="5715000"/>
          </a:xfrm>
        </p:spPr>
        <p:txBody>
          <a:bodyPr>
            <a:normAutofit/>
          </a:bodyPr>
          <a:lstStyle/>
          <a:p>
            <a:pPr>
              <a:buNone/>
            </a:pPr>
            <a:r>
              <a:rPr lang="en-US" sz="2000" dirty="0" smtClean="0"/>
              <a:t>	</a:t>
            </a:r>
            <a:endParaRPr lang="en-US" sz="2000" dirty="0" smtClean="0"/>
          </a:p>
          <a:p>
            <a:pPr>
              <a:buNone/>
            </a:pPr>
            <a:endParaRPr lang="en-US" sz="2000" dirty="0" smtClean="0"/>
          </a:p>
          <a:p>
            <a:pPr>
              <a:buNone/>
            </a:pPr>
            <a:r>
              <a:rPr lang="en-US" sz="2000" dirty="0" smtClean="0"/>
              <a:t> </a:t>
            </a:r>
            <a:r>
              <a:rPr lang="en-US" sz="2000" dirty="0" smtClean="0"/>
              <a:t>							John 19:28-29</a:t>
            </a:r>
          </a:p>
          <a:p>
            <a:pPr>
              <a:buNone/>
            </a:pPr>
            <a:r>
              <a:rPr lang="en-US" sz="2800" i="1" dirty="0" smtClean="0"/>
              <a:t>“After this, aware that everything was now finished, in order that the scriptures might </a:t>
            </a:r>
            <a:r>
              <a:rPr lang="en-US" sz="2800" i="1" dirty="0" smtClean="0"/>
              <a:t>be fulfilled </a:t>
            </a:r>
            <a:r>
              <a:rPr lang="en-US" sz="2800" i="1" dirty="0" smtClean="0"/>
              <a:t>(They gave me gall to eat, and in My thirst they gave me vinegar to drink) Jesus said, “I Thirst”.  There was a vessel filled with common wine. So, they put a sponge </a:t>
            </a:r>
            <a:r>
              <a:rPr lang="en-US" sz="2800" i="1" dirty="0" smtClean="0"/>
              <a:t>soaked in </a:t>
            </a:r>
            <a:r>
              <a:rPr lang="en-US" sz="2800" i="1" dirty="0" smtClean="0"/>
              <a:t>wine </a:t>
            </a:r>
            <a:r>
              <a:rPr lang="en-US" sz="2800" i="1" dirty="0" smtClean="0"/>
              <a:t>on a sprig of hyssop and put it up to his mouth”. </a:t>
            </a:r>
            <a:endParaRPr lang="en-US" sz="2800"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3600" dirty="0" smtClean="0"/>
              <a:t>Meditation…</a:t>
            </a:r>
            <a:endParaRPr lang="en-US" sz="3600"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pPr>
              <a:buNone/>
            </a:pPr>
            <a:r>
              <a:rPr lang="en-US" dirty="0" smtClean="0"/>
              <a:t>My Jesus, your Heart pounds so violently, that it raises up your dislocated ribs and torments You in such an agonizing and horrible manner.</a:t>
            </a:r>
          </a:p>
          <a:p>
            <a:pPr>
              <a:buNone/>
            </a:pPr>
            <a:r>
              <a:rPr lang="en-US" dirty="0" smtClean="0"/>
              <a:t>You feel such torment, not only of the corporal thirst for the shedding of all of your Blood, but much more, that of the burning thirst of the health of our souls. You would drink us as water to put us all into safety within you. Therefore gathering up your faded strength, You cry, </a:t>
            </a:r>
            <a:endParaRPr lang="en-US" dirty="0" smtClean="0"/>
          </a:p>
          <a:p>
            <a:pPr algn="ctr">
              <a:buNone/>
            </a:pPr>
            <a:r>
              <a:rPr lang="en-US" i="1" dirty="0" smtClean="0"/>
              <a:t>	</a:t>
            </a:r>
            <a:r>
              <a:rPr lang="en-US" i="1" dirty="0" smtClean="0"/>
              <a:t>“</a:t>
            </a:r>
            <a:r>
              <a:rPr lang="en-US" i="1" dirty="0" smtClean="0"/>
              <a:t>I </a:t>
            </a:r>
            <a:r>
              <a:rPr lang="en-US" i="1" dirty="0" smtClean="0"/>
              <a:t> Thirst</a:t>
            </a:r>
            <a:r>
              <a:rPr lang="en-US" i="1" dirty="0" smtClean="0"/>
              <a:t>!” </a:t>
            </a:r>
          </a:p>
          <a:p>
            <a:pPr>
              <a:buNone/>
            </a:pPr>
            <a:r>
              <a:rPr lang="en-US" dirty="0" smtClean="0"/>
              <a:t>You thirst for our wills, for our affections, for our desires, for our love, our souls.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3600" dirty="0" smtClean="0"/>
              <a:t>Sixth Word:   </a:t>
            </a:r>
            <a:r>
              <a:rPr lang="en-US" sz="3600" dirty="0" smtClean="0">
                <a:solidFill>
                  <a:srgbClr val="FF0000"/>
                </a:solidFill>
              </a:rPr>
              <a:t>“It </a:t>
            </a:r>
            <a:r>
              <a:rPr lang="en-US" sz="3600" dirty="0" smtClean="0">
                <a:solidFill>
                  <a:srgbClr val="FF0000"/>
                </a:solidFill>
              </a:rPr>
              <a:t>is Finished”</a:t>
            </a:r>
            <a:endParaRPr lang="en-US" sz="3600" dirty="0">
              <a:solidFill>
                <a:srgbClr val="FF0000"/>
              </a:solidFill>
            </a:endParaRPr>
          </a:p>
        </p:txBody>
      </p:sp>
      <p:sp>
        <p:nvSpPr>
          <p:cNvPr id="3" name="Content Placeholder 2"/>
          <p:cNvSpPr>
            <a:spLocks noGrp="1"/>
          </p:cNvSpPr>
          <p:nvPr>
            <p:ph idx="1"/>
          </p:nvPr>
        </p:nvSpPr>
        <p:spPr>
          <a:xfrm>
            <a:off x="457200" y="838200"/>
            <a:ext cx="8229600" cy="5287963"/>
          </a:xfrm>
        </p:spPr>
        <p:txBody>
          <a:bodyPr>
            <a:normAutofit/>
          </a:bodyPr>
          <a:lstStyle/>
          <a:p>
            <a:pPr>
              <a:buNone/>
            </a:pPr>
            <a:r>
              <a:rPr lang="en-US" sz="2000" dirty="0" smtClean="0"/>
              <a:t>			</a:t>
            </a:r>
          </a:p>
          <a:p>
            <a:pPr>
              <a:buNone/>
            </a:pPr>
            <a:endParaRPr lang="en-US" sz="2000" dirty="0" smtClean="0"/>
          </a:p>
          <a:p>
            <a:pPr>
              <a:buNone/>
            </a:pPr>
            <a:r>
              <a:rPr lang="en-US" sz="2000" dirty="0" smtClean="0"/>
              <a:t>							John 19:30</a:t>
            </a:r>
          </a:p>
          <a:p>
            <a:pPr algn="ctr">
              <a:buNone/>
            </a:pPr>
            <a:r>
              <a:rPr lang="en-US" i="1" dirty="0" smtClean="0"/>
              <a:t>“When Jesus had taken the wine, he said, </a:t>
            </a:r>
          </a:p>
          <a:p>
            <a:pPr algn="ctr">
              <a:buNone/>
            </a:pPr>
            <a:r>
              <a:rPr lang="en-US" i="1" dirty="0" smtClean="0"/>
              <a:t>‘It is finished’. “</a:t>
            </a:r>
          </a:p>
          <a:p>
            <a:pPr>
              <a:buNone/>
            </a:pPr>
            <a:endParaRPr lang="en-US" sz="2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sz="3600" dirty="0" smtClean="0"/>
              <a:t>Meditation…</a:t>
            </a:r>
            <a:endParaRPr lang="en-US" sz="3600" dirty="0"/>
          </a:p>
        </p:txBody>
      </p:sp>
      <p:sp>
        <p:nvSpPr>
          <p:cNvPr id="3" name="Content Placeholder 2"/>
          <p:cNvSpPr>
            <a:spLocks noGrp="1"/>
          </p:cNvSpPr>
          <p:nvPr>
            <p:ph idx="1"/>
          </p:nvPr>
        </p:nvSpPr>
        <p:spPr>
          <a:xfrm>
            <a:off x="457200" y="609600"/>
            <a:ext cx="8229600" cy="6096000"/>
          </a:xfrm>
        </p:spPr>
        <p:txBody>
          <a:bodyPr>
            <a:noAutofit/>
          </a:bodyPr>
          <a:lstStyle/>
          <a:p>
            <a:pPr>
              <a:buNone/>
            </a:pPr>
            <a:r>
              <a:rPr lang="en-US" sz="2400" dirty="0" smtClean="0"/>
              <a:t>Jesus, Your strength is already gone, your eyes are glazed, your Face is transformed and veiled with deathly paleness. Your mouth is half open, and your breath is labored and interrupted, such that there is no longer any hope that you can revive. To the fire that burns You, there succeeds an iciness and a cold sweat that wets your Forehead. The muscles and the nerves contract ever more for the harshness of the pains and for the transfixion of the nails. The wounds rend still more, while with extreme difficulty, You speak still another word, </a:t>
            </a:r>
            <a:r>
              <a:rPr lang="en-US" sz="2400" i="1" dirty="0" smtClean="0"/>
              <a:t>“It is finished”.</a:t>
            </a:r>
          </a:p>
          <a:p>
            <a:pPr>
              <a:buNone/>
            </a:pPr>
            <a:r>
              <a:rPr lang="en-US" sz="2400" dirty="0" smtClean="0"/>
              <a:t>You have reached your end…. Are we all consumed for your love? What thanksgiving do we not owe You! Oh my Jesus, we intend to make reparation for the lack of correspondence to your Love and console You for the affronts that You receive from creatures while You are consuming Yourself for Love upon the Cross.</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a:bodyPr>
          <a:lstStyle/>
          <a:p>
            <a:r>
              <a:rPr lang="en-US" sz="3600" dirty="0" smtClean="0"/>
              <a:t>Seventh Word:  </a:t>
            </a:r>
            <a:r>
              <a:rPr lang="en-US" sz="3600" dirty="0" smtClean="0">
                <a:solidFill>
                  <a:srgbClr val="FF0000"/>
                </a:solidFill>
              </a:rPr>
              <a:t>“Father, Into Your Hands I Commend My Spirit.”</a:t>
            </a:r>
            <a:endParaRPr lang="en-US" sz="3600" dirty="0">
              <a:solidFill>
                <a:srgbClr val="FF0000"/>
              </a:solidFill>
            </a:endParaRPr>
          </a:p>
        </p:txBody>
      </p:sp>
      <p:sp>
        <p:nvSpPr>
          <p:cNvPr id="3" name="Content Placeholder 2"/>
          <p:cNvSpPr>
            <a:spLocks noGrp="1"/>
          </p:cNvSpPr>
          <p:nvPr>
            <p:ph idx="1"/>
          </p:nvPr>
        </p:nvSpPr>
        <p:spPr/>
        <p:txBody>
          <a:bodyPr>
            <a:normAutofit/>
          </a:bodyPr>
          <a:lstStyle/>
          <a:p>
            <a:pPr>
              <a:buNone/>
            </a:pPr>
            <a:r>
              <a:rPr lang="en-US" sz="2800" dirty="0" smtClean="0"/>
              <a:t>								</a:t>
            </a:r>
            <a:r>
              <a:rPr lang="en-US" sz="2000" dirty="0" smtClean="0"/>
              <a:t>Luke 23:46</a:t>
            </a:r>
          </a:p>
          <a:p>
            <a:pPr>
              <a:buNone/>
            </a:pPr>
            <a:r>
              <a:rPr lang="en-US" sz="2800" i="1" dirty="0" smtClean="0"/>
              <a:t>“It was about noon, and darkness came over the whole land until three in the afternoon because of an eclipse of the sun. Then the veil of the temple was torn down the middle. Jesus cried out in a loud voice, ‘Father, into your hands I commend my Spirit’.</a:t>
            </a:r>
          </a:p>
          <a:p>
            <a:pPr>
              <a:buNone/>
            </a:pPr>
            <a:r>
              <a:rPr lang="en-US" sz="2800" i="1" dirty="0" smtClean="0"/>
              <a:t>And when he had said this he breathed his last…”</a:t>
            </a:r>
          </a:p>
          <a:p>
            <a:pPr>
              <a:buNone/>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dirty="0" smtClean="0"/>
              <a:t>Meditation…</a:t>
            </a:r>
            <a:endParaRPr lang="en-US" sz="3600" dirty="0"/>
          </a:p>
        </p:txBody>
      </p:sp>
      <p:sp>
        <p:nvSpPr>
          <p:cNvPr id="3" name="Content Placeholder 2"/>
          <p:cNvSpPr>
            <a:spLocks noGrp="1"/>
          </p:cNvSpPr>
          <p:nvPr>
            <p:ph idx="1"/>
          </p:nvPr>
        </p:nvSpPr>
        <p:spPr>
          <a:xfrm>
            <a:off x="457200" y="685800"/>
            <a:ext cx="8229600" cy="6019800"/>
          </a:xfrm>
        </p:spPr>
        <p:txBody>
          <a:bodyPr>
            <a:normAutofit fontScale="92500"/>
          </a:bodyPr>
          <a:lstStyle/>
          <a:p>
            <a:pPr>
              <a:buNone/>
            </a:pPr>
            <a:r>
              <a:rPr lang="en-US" sz="2600" dirty="0" smtClean="0"/>
              <a:t>My crucified, dying Jesus, You are about to breathe the last breaths of your mortal life. Your most Holy Humanity is already in a rigid state. It seems that your Heart no longer beats. With Mary Magdalene, we embrace your feet. If it were possible, we would give our lives to animate yours. You again open your dying eyes and look around the Cross as if You want to say your last good-bye to everyone. You look at your dying Mother who no longer moves nor speaks, such are the pains that she feels; and You say: </a:t>
            </a:r>
            <a:r>
              <a:rPr lang="en-US" sz="2600" i="1" dirty="0" smtClean="0"/>
              <a:t>“Good-by Mother. I am parting, but I will keep you in my Heart. Take care of my children and yours.”</a:t>
            </a:r>
          </a:p>
          <a:p>
            <a:pPr>
              <a:buNone/>
            </a:pPr>
            <a:r>
              <a:rPr lang="en-US" sz="2600" dirty="0" smtClean="0"/>
              <a:t>You look at weeping Mary Magdalene and at faithful John and with your gazes say to them, </a:t>
            </a:r>
            <a:r>
              <a:rPr lang="en-US" sz="2600" i="1" dirty="0" smtClean="0"/>
              <a:t>“Good-bye.”</a:t>
            </a:r>
          </a:p>
          <a:p>
            <a:pPr>
              <a:buNone/>
            </a:pPr>
            <a:r>
              <a:rPr lang="en-US" sz="2600" dirty="0" smtClean="0"/>
              <a:t>With love You look at your very enemies and say to them with your gazes: </a:t>
            </a:r>
            <a:r>
              <a:rPr lang="en-US" sz="2600" i="1" dirty="0" smtClean="0"/>
              <a:t>“I forgive you; I give you the kiss of Peace.”</a:t>
            </a:r>
            <a:endParaRPr lang="en-US" sz="2600" dirty="0" smtClean="0"/>
          </a:p>
          <a:p>
            <a:pPr>
              <a:buNone/>
            </a:pPr>
            <a:endParaRPr lang="en-US" i="1" dirty="0" smtClean="0"/>
          </a:p>
          <a:p>
            <a:pPr>
              <a:buNone/>
            </a:pPr>
            <a:endParaRPr lang="en-US"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lnSpcReduction="10000"/>
          </a:bodyPr>
          <a:lstStyle/>
          <a:p>
            <a:pPr>
              <a:buNone/>
            </a:pPr>
            <a:r>
              <a:rPr lang="en-US" sz="2600" dirty="0" smtClean="0"/>
              <a:t>Nothing escapes your gaze. You take </a:t>
            </a:r>
            <a:r>
              <a:rPr lang="en-US" sz="2600" dirty="0" smtClean="0"/>
              <a:t>l</a:t>
            </a:r>
            <a:r>
              <a:rPr lang="en-US" sz="2600" dirty="0" smtClean="0"/>
              <a:t>eave of and pardon everyone. Then, gathering all of your strength and, with powerful and resonant voice, You cry: </a:t>
            </a:r>
          </a:p>
          <a:p>
            <a:pPr algn="ctr">
              <a:buNone/>
            </a:pPr>
            <a:r>
              <a:rPr lang="en-US" sz="2600" i="1" dirty="0" smtClean="0"/>
              <a:t>“Father, Into Your Hands I Commend My Spirit”</a:t>
            </a:r>
          </a:p>
          <a:p>
            <a:pPr>
              <a:buNone/>
            </a:pPr>
            <a:r>
              <a:rPr lang="en-US" sz="2600" dirty="0" smtClean="0"/>
              <a:t>And bowing Your Head, You die…</a:t>
            </a:r>
          </a:p>
          <a:p>
            <a:pPr>
              <a:buNone/>
            </a:pPr>
            <a:r>
              <a:rPr lang="en-US" sz="2600" dirty="0" smtClean="0"/>
              <a:t>At this cry, all nature is convulsed and weeps over your death, the death of its Creator!  The earth trembles violently and seems to weep with its tremor; and it seems that it wants to shake souls to make them recognize You as True God. The veil of the temple is torn; the dead rise; and the sun, which until now has wept over your pains, is horrified and withdraws its light. At your cry, your enemies fall on their knees, beat their breasts, and declare, </a:t>
            </a:r>
            <a:r>
              <a:rPr lang="en-US" sz="2600" i="1" dirty="0" smtClean="0"/>
              <a:t>“Truly He is the Son of God”.</a:t>
            </a:r>
            <a:endParaRPr lang="en-US" sz="2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normAutofit/>
          </a:bodyPr>
          <a:lstStyle/>
          <a:p>
            <a:pPr>
              <a:buNone/>
            </a:pPr>
            <a:r>
              <a:rPr lang="en-US" sz="2800" dirty="0" smtClean="0"/>
              <a:t>With your cry, You place all of us as well into the hands of the Father so that He may not reject us. You not only cry aloud with your voice but with all of your pains and with the voices of your Blood: </a:t>
            </a:r>
          </a:p>
          <a:p>
            <a:pPr>
              <a:buNone/>
            </a:pPr>
            <a:r>
              <a:rPr lang="en-US" sz="2800" i="1" dirty="0" smtClean="0"/>
              <a:t>“Father, into your hands I place my Spirit and all Souls”.</a:t>
            </a:r>
          </a:p>
          <a:p>
            <a:pPr>
              <a:buNone/>
            </a:pP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Thanking Jesus for…</a:t>
            </a:r>
            <a:endParaRPr lang="en-US" dirty="0"/>
          </a:p>
        </p:txBody>
      </p:sp>
      <p:sp>
        <p:nvSpPr>
          <p:cNvPr id="5" name="Content Placeholder 4"/>
          <p:cNvSpPr>
            <a:spLocks noGrp="1"/>
          </p:cNvSpPr>
          <p:nvPr>
            <p:ph idx="1"/>
          </p:nvPr>
        </p:nvSpPr>
        <p:spPr>
          <a:xfrm>
            <a:off x="457200" y="838200"/>
            <a:ext cx="8229600" cy="5867400"/>
          </a:xfrm>
        </p:spPr>
        <p:txBody>
          <a:bodyPr>
            <a:normAutofit/>
          </a:bodyPr>
          <a:lstStyle/>
          <a:p>
            <a:pPr>
              <a:buNone/>
            </a:pPr>
            <a:r>
              <a:rPr lang="en-US" sz="2400" i="1" dirty="0" smtClean="0"/>
              <a:t>We thank You for so </a:t>
            </a:r>
            <a:r>
              <a:rPr lang="en-US" sz="2400" i="1" dirty="0" smtClean="0"/>
              <a:t>many pains you have sustained for love of us. For the </a:t>
            </a:r>
            <a:r>
              <a:rPr lang="en-US" sz="2400" i="1" dirty="0" smtClean="0"/>
              <a:t>thorns that have pierced Your Head, for the drops of Blood that You shed from it, for the blows that You have received, </a:t>
            </a:r>
            <a:r>
              <a:rPr lang="en-US" sz="2400" i="1" dirty="0" smtClean="0"/>
              <a:t>for your </a:t>
            </a:r>
            <a:r>
              <a:rPr lang="en-US" sz="2400" i="1" dirty="0" smtClean="0"/>
              <a:t>hair </a:t>
            </a:r>
            <a:r>
              <a:rPr lang="en-US" sz="2400" i="1" dirty="0" smtClean="0"/>
              <a:t>they </a:t>
            </a:r>
            <a:r>
              <a:rPr lang="en-US" sz="2400" i="1" dirty="0" smtClean="0"/>
              <a:t>have torn from it. </a:t>
            </a:r>
            <a:r>
              <a:rPr lang="en-US" sz="2400" i="1" dirty="0" smtClean="0"/>
              <a:t>We ask pardon for </a:t>
            </a:r>
            <a:r>
              <a:rPr lang="en-US" sz="2400" i="1" dirty="0" smtClean="0"/>
              <a:t>the insults and scorns you have sustained in Your Passion</a:t>
            </a:r>
            <a:r>
              <a:rPr lang="en-US" sz="2400" i="1" dirty="0" smtClean="0"/>
              <a:t>. For so many thoughts of pride, of ambition and of self-esteem. </a:t>
            </a:r>
            <a:endParaRPr lang="en-US" sz="2400" i="1" dirty="0" smtClean="0"/>
          </a:p>
          <a:p>
            <a:pPr>
              <a:buNone/>
            </a:pPr>
            <a:r>
              <a:rPr lang="en-US" sz="2400" i="1" dirty="0" smtClean="0"/>
              <a:t>We thank You for Your eyes. </a:t>
            </a:r>
            <a:r>
              <a:rPr lang="en-US" sz="2400" i="1" dirty="0" smtClean="0"/>
              <a:t>For all the tears you cried for love of souls. For </a:t>
            </a:r>
            <a:r>
              <a:rPr lang="en-US" sz="2400" i="1" dirty="0" smtClean="0"/>
              <a:t>all the good you have obtained for everyone, for the good inspirations because of Your Grace. </a:t>
            </a:r>
            <a:r>
              <a:rPr lang="en-US" sz="2400" i="1" dirty="0" smtClean="0"/>
              <a:t>We ask pardon for all the times we have offended You with evil and immodest gazes.</a:t>
            </a:r>
            <a:endParaRPr lang="en-US" sz="2400" i="1" dirty="0" smtClean="0"/>
          </a:p>
          <a:p>
            <a:pPr>
              <a:buNone/>
            </a:pPr>
            <a:r>
              <a:rPr lang="en-US" sz="2400" i="1" dirty="0" smtClean="0"/>
              <a:t>We respond by asking forgiveness for all who do not feel sorrow or sadness for offending You. For all who make use of their sight to offend You rather than to keep our gazes fixed on Heaven, on the Divinity, and on You, Oh my Jesus</a:t>
            </a:r>
            <a:r>
              <a:rPr lang="en-US" sz="2400" i="1" dirty="0" smtClean="0"/>
              <a:t>.</a:t>
            </a:r>
          </a:p>
          <a:p>
            <a:pPr>
              <a:buNone/>
            </a:pPr>
            <a:endParaRPr lang="en-US" sz="2400" i="1" dirty="0" smtClean="0"/>
          </a:p>
          <a:p>
            <a:pPr>
              <a:buNone/>
            </a:pPr>
            <a:endParaRPr lang="en-US" sz="2400" i="1" dirty="0" smtClean="0"/>
          </a:p>
          <a:p>
            <a:pPr>
              <a:buNone/>
            </a:pPr>
            <a:endParaRPr lang="en-US" sz="2400" i="1" dirty="0" smtClean="0"/>
          </a:p>
          <a:p>
            <a:pPr>
              <a:buNone/>
            </a:pPr>
            <a:endParaRPr lang="en-US" sz="2400" i="1"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6248400"/>
          </a:xfrm>
        </p:spPr>
        <p:txBody>
          <a:bodyPr>
            <a:normAutofit lnSpcReduction="10000"/>
          </a:bodyPr>
          <a:lstStyle/>
          <a:p>
            <a:pPr>
              <a:buNone/>
            </a:pPr>
            <a:r>
              <a:rPr lang="en-US" sz="2400" dirty="0" smtClean="0"/>
              <a:t>We thank you for your sacred ears so torn and deafened by insults and horrible blasphemies. </a:t>
            </a:r>
            <a:r>
              <a:rPr lang="en-US" sz="2400" dirty="0" smtClean="0"/>
              <a:t> </a:t>
            </a:r>
            <a:r>
              <a:rPr lang="en-US" sz="2400" dirty="0" smtClean="0"/>
              <a:t>We ask your forgiveness for all the times we have listened to, or have made others listen to conversations that draw us away from You.</a:t>
            </a:r>
          </a:p>
          <a:p>
            <a:pPr>
              <a:buNone/>
            </a:pPr>
            <a:r>
              <a:rPr lang="en-US" sz="2400" dirty="0" smtClean="0"/>
              <a:t>We thank you for your most sacred mouth, all parched and embittered. We ask pardon for all the times that we have offended You with our evil conversations and for as many times we have taken part in embittering You and in increasing your thirst by cursing in Your name.</a:t>
            </a:r>
          </a:p>
          <a:p>
            <a:pPr>
              <a:buNone/>
            </a:pPr>
            <a:r>
              <a:rPr lang="en-US" sz="2400" dirty="0" smtClean="0"/>
              <a:t>We thank you for your most Holy neck. For what  you suffered with the chains and ropes that caused you pain to pay for our sins of so many human bonds and for so many attachments that we have to things that are not good.</a:t>
            </a:r>
          </a:p>
          <a:p>
            <a:pPr>
              <a:buNone/>
            </a:pPr>
            <a:r>
              <a:rPr lang="en-US" sz="2400" dirty="0" smtClean="0"/>
              <a:t>We thank you for your back. For enduring until the end to bring about Redemption. For carrying the Cross. We ask pardon for the illicit satisfactions and for the so many sins committed with all the five senses of our bodies.</a:t>
            </a:r>
          </a:p>
          <a:p>
            <a:pPr>
              <a:buNone/>
            </a:pP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200" dirty="0" smtClean="0"/>
              <a:t>First Word: </a:t>
            </a:r>
            <a:r>
              <a:rPr lang="en-US" sz="3200" i="1" dirty="0" smtClean="0">
                <a:solidFill>
                  <a:srgbClr val="FF0000"/>
                </a:solidFill>
              </a:rPr>
              <a:t>“Father</a:t>
            </a:r>
            <a:r>
              <a:rPr lang="en-US" sz="3200" i="1" dirty="0" smtClean="0">
                <a:solidFill>
                  <a:srgbClr val="FF0000"/>
                </a:solidFill>
              </a:rPr>
              <a:t>, forgive them, for they know not what they do”</a:t>
            </a:r>
            <a:endParaRPr lang="en-US" sz="3200" i="1" dirty="0">
              <a:solidFill>
                <a:srgbClr val="FF0000"/>
              </a:solidFill>
            </a:endParaRPr>
          </a:p>
        </p:txBody>
      </p:sp>
      <p:sp>
        <p:nvSpPr>
          <p:cNvPr id="3" name="Content Placeholder 2"/>
          <p:cNvSpPr>
            <a:spLocks noGrp="1"/>
          </p:cNvSpPr>
          <p:nvPr>
            <p:ph idx="1"/>
          </p:nvPr>
        </p:nvSpPr>
        <p:spPr>
          <a:xfrm>
            <a:off x="152400" y="1219200"/>
            <a:ext cx="8839200" cy="5410200"/>
          </a:xfrm>
        </p:spPr>
        <p:txBody>
          <a:bodyPr>
            <a:normAutofit/>
          </a:bodyPr>
          <a:lstStyle/>
          <a:p>
            <a:pPr>
              <a:buNone/>
            </a:pPr>
            <a:r>
              <a:rPr lang="en-US" sz="2800" i="1" dirty="0" smtClean="0"/>
              <a:t>								</a:t>
            </a:r>
            <a:r>
              <a:rPr lang="en-US" sz="2000" i="1" dirty="0" smtClean="0"/>
              <a:t>Luke 23:33-38</a:t>
            </a:r>
          </a:p>
          <a:p>
            <a:pPr>
              <a:buNone/>
            </a:pPr>
            <a:r>
              <a:rPr lang="en-US" sz="2800" i="1" dirty="0" smtClean="0"/>
              <a:t>“When they came to the place called the Skull, (Golgotha), they crucified him and the criminals there, one on his right the other on his left. Then Jesus said, ‘Father, forgive them, they know not what they do.’ They divided his garments by casting lots. The people stood by and watched; the rulers, meanwhile, sneered at him and said, ‘He saved others, let him save himself if he is the chosen one, the Messiah of God.’ Even the soldiers jeered at him. As they approached to offer him wine, they called out, ‘If you are King of the Jews, save yourself.’ Above him, there was an inscription that read, ‘This is the King of the Jews’.</a:t>
            </a:r>
          </a:p>
          <a:p>
            <a:pPr>
              <a:buNone/>
            </a:pPr>
            <a:endParaRPr lang="en-US" sz="2000" i="1"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6324600"/>
          </a:xfrm>
        </p:spPr>
        <p:txBody>
          <a:bodyPr>
            <a:normAutofit/>
          </a:bodyPr>
          <a:lstStyle/>
          <a:p>
            <a:pPr>
              <a:buNone/>
            </a:pPr>
            <a:r>
              <a:rPr lang="en-US" sz="2400" dirty="0" smtClean="0"/>
              <a:t>We thank you for Your Heart. For claiming souls with each beat throughout  your life. For giving birth to Your Spouse, The Church, and to the Sacraments  symbolized in the last drops of water and blood that sprung from it by being transfixed by the soldier’s lance.</a:t>
            </a:r>
          </a:p>
          <a:p>
            <a:pPr>
              <a:buNone/>
            </a:pPr>
            <a:r>
              <a:rPr lang="en-US" sz="2400" dirty="0" smtClean="0"/>
              <a:t>Oh heart of Jesus, rent by this lance, open a bath for all souls, a refuge for all hearts, a resting place for all the dismayed.</a:t>
            </a:r>
          </a:p>
          <a:p>
            <a:pPr>
              <a:buNone/>
            </a:pPr>
            <a:r>
              <a:rPr lang="en-US" sz="2400" dirty="0" smtClean="0"/>
              <a:t>Make Your beloved Spouse, the Church, beautiful and without blemish. Together with Your most Holy Mother, cruelly wounded in her Heart, we pray to You to enclose everyone and to protect, defend and illuminate the rulers of your Church.</a:t>
            </a:r>
          </a:p>
          <a:p>
            <a:pPr>
              <a:buNone/>
            </a:pPr>
            <a:r>
              <a:rPr lang="en-US" sz="2400" dirty="0" smtClean="0"/>
              <a:t>Oh sweet Mother, let us enclose in these Sacrosanct wounds the lot of all souls. Upon rising, Jesus will find them put there by You, and none will be lost. </a:t>
            </a:r>
          </a:p>
          <a:p>
            <a:pPr>
              <a:buNone/>
            </a:pPr>
            <a:r>
              <a:rPr lang="en-US" sz="2400" dirty="0" smtClean="0"/>
              <a:t>In the name of all….. We thank You.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sz="3600" dirty="0" smtClean="0"/>
              <a:t>Meditation…</a:t>
            </a:r>
            <a:endParaRPr lang="en-US" sz="3600" dirty="0"/>
          </a:p>
        </p:txBody>
      </p:sp>
      <p:sp>
        <p:nvSpPr>
          <p:cNvPr id="3" name="Content Placeholder 2"/>
          <p:cNvSpPr>
            <a:spLocks noGrp="1"/>
          </p:cNvSpPr>
          <p:nvPr>
            <p:ph idx="1"/>
          </p:nvPr>
        </p:nvSpPr>
        <p:spPr>
          <a:xfrm>
            <a:off x="457200" y="685800"/>
            <a:ext cx="8229600" cy="5867400"/>
          </a:xfrm>
        </p:spPr>
        <p:txBody>
          <a:bodyPr>
            <a:normAutofit fontScale="70000" lnSpcReduction="20000"/>
          </a:bodyPr>
          <a:lstStyle/>
          <a:p>
            <a:pPr>
              <a:buNone/>
            </a:pPr>
            <a:r>
              <a:rPr lang="en-US" sz="3400" dirty="0" smtClean="0"/>
              <a:t>Crucified Jesus, is so much Love possible? After so many pains and insults, your first word is </a:t>
            </a:r>
            <a:r>
              <a:rPr lang="en-US" sz="3400" i="1" dirty="0" smtClean="0"/>
              <a:t>forgiveness;  </a:t>
            </a:r>
            <a:r>
              <a:rPr lang="en-US" sz="3400" dirty="0" smtClean="0"/>
              <a:t>You excuse us before the Father of so many sins. It is You who first offer pardon. It is as if You are saying: </a:t>
            </a:r>
            <a:r>
              <a:rPr lang="en-US" sz="3400" i="1" dirty="0" smtClean="0"/>
              <a:t>“Come into my arms, for I forgive you; and the seal of forgiveness is the price of my Blood!”</a:t>
            </a:r>
          </a:p>
          <a:p>
            <a:pPr>
              <a:buNone/>
            </a:pPr>
            <a:r>
              <a:rPr lang="en-US" sz="3400" dirty="0" smtClean="0"/>
              <a:t>Jesus, in these three hours of most bitter agony, You want  to give fulfillment  and satisfy the Father for everything.  And, while You are upon the Cross in silence, You ask pardon for everyone and raising Your dying eyes to Heaven You exclaim: </a:t>
            </a:r>
            <a:r>
              <a:rPr lang="en-US" sz="3400" i="1" dirty="0" smtClean="0"/>
              <a:t>“Father, forgive them for they know not what they do!”.</a:t>
            </a:r>
          </a:p>
          <a:p>
            <a:pPr>
              <a:buNone/>
            </a:pPr>
            <a:r>
              <a:rPr lang="en-US" sz="3400" dirty="0" smtClean="0"/>
              <a:t>And again, You enclose Yourself in silence, immersed in unheard-of pains.</a:t>
            </a:r>
          </a:p>
          <a:p>
            <a:pPr>
              <a:buNone/>
            </a:pPr>
            <a:r>
              <a:rPr lang="en-US" sz="3400" i="1" dirty="0" smtClean="0"/>
              <a:t>We respond by asking mercy and forgiveness for all who do not feel sorrow or sadness for offending You.</a:t>
            </a:r>
          </a:p>
          <a:p>
            <a:pPr>
              <a:buNone/>
            </a:pPr>
            <a:r>
              <a:rPr lang="en-US" sz="3400" i="1" dirty="0" smtClean="0"/>
              <a:t>Oh Good Jesus, continue to calm the Divine Justice for everyone and give Grace to him who finds himself in the act of having to forgive but does not feel the strength to do it.</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Autofit/>
          </a:bodyPr>
          <a:lstStyle/>
          <a:p>
            <a:r>
              <a:rPr lang="en-US" sz="3200" dirty="0" smtClean="0"/>
              <a:t>Second Word: </a:t>
            </a:r>
            <a:r>
              <a:rPr lang="en-US" sz="3200" i="1" dirty="0" smtClean="0">
                <a:solidFill>
                  <a:srgbClr val="FF0000"/>
                </a:solidFill>
              </a:rPr>
              <a:t>“Amen</a:t>
            </a:r>
            <a:r>
              <a:rPr lang="en-US" sz="3200" i="1" dirty="0" smtClean="0">
                <a:solidFill>
                  <a:srgbClr val="FF0000"/>
                </a:solidFill>
              </a:rPr>
              <a:t>, I say </a:t>
            </a:r>
            <a:r>
              <a:rPr lang="en-US" sz="3200" i="1" dirty="0">
                <a:solidFill>
                  <a:srgbClr val="FF0000"/>
                </a:solidFill>
              </a:rPr>
              <a:t>t</a:t>
            </a:r>
            <a:r>
              <a:rPr lang="en-US" sz="3200" i="1" dirty="0" smtClean="0">
                <a:solidFill>
                  <a:srgbClr val="FF0000"/>
                </a:solidFill>
              </a:rPr>
              <a:t>o you, today you will be with me in Paradise”</a:t>
            </a:r>
            <a:endParaRPr lang="en-US" sz="3200" i="1" dirty="0">
              <a:solidFill>
                <a:srgbClr val="FF0000"/>
              </a:solidFill>
            </a:endParaRPr>
          </a:p>
        </p:txBody>
      </p:sp>
      <p:sp>
        <p:nvSpPr>
          <p:cNvPr id="3" name="Content Placeholder 2"/>
          <p:cNvSpPr>
            <a:spLocks noGrp="1"/>
          </p:cNvSpPr>
          <p:nvPr>
            <p:ph idx="1"/>
          </p:nvPr>
        </p:nvSpPr>
        <p:spPr>
          <a:xfrm>
            <a:off x="457200" y="1219200"/>
            <a:ext cx="8229600" cy="5486400"/>
          </a:xfrm>
        </p:spPr>
        <p:txBody>
          <a:bodyPr>
            <a:normAutofit/>
          </a:bodyPr>
          <a:lstStyle/>
          <a:p>
            <a:pPr>
              <a:buNone/>
            </a:pPr>
            <a:r>
              <a:rPr lang="en-US" sz="2800" dirty="0" smtClean="0"/>
              <a:t>								</a:t>
            </a:r>
            <a:r>
              <a:rPr lang="en-US" sz="2000" dirty="0" smtClean="0"/>
              <a:t>Luke 23:39-43</a:t>
            </a:r>
            <a:endParaRPr lang="en-US" sz="2800" dirty="0" smtClean="0"/>
          </a:p>
          <a:p>
            <a:pPr>
              <a:buNone/>
            </a:pPr>
            <a:r>
              <a:rPr lang="en-US" sz="2800" i="1" dirty="0" smtClean="0"/>
              <a:t>“Now, one of the criminals hanging there reviled Jesus saying, ‘Are you not the Messiah? Save yourself and us. The other, however, rebuking him, said in reply, ‘Have you no fear of God, for you are subject to the same condemnation? And indeed, we have been condemned justly, for the sentence we received corresponds to our crimes, but this man has done nothing criminal.’ Then he said, ‘Jesus, remember </a:t>
            </a:r>
            <a:r>
              <a:rPr lang="en-US" sz="2800" i="1" dirty="0" smtClean="0"/>
              <a:t>me when </a:t>
            </a:r>
            <a:r>
              <a:rPr lang="en-US" sz="2800" i="1" dirty="0" smtClean="0"/>
              <a:t>you come into your kingdom.’ He replied to him, ‘Amen, I say to you, today, you will be with me in Paradise.’ “</a:t>
            </a:r>
            <a:endParaRPr lang="en-US" sz="2800"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Meditation…</a:t>
            </a:r>
            <a:endParaRPr lang="en-US" dirty="0"/>
          </a:p>
        </p:txBody>
      </p:sp>
      <p:sp>
        <p:nvSpPr>
          <p:cNvPr id="3" name="Content Placeholder 2"/>
          <p:cNvSpPr>
            <a:spLocks noGrp="1"/>
          </p:cNvSpPr>
          <p:nvPr>
            <p:ph idx="1"/>
          </p:nvPr>
        </p:nvSpPr>
        <p:spPr>
          <a:xfrm>
            <a:off x="457200" y="990600"/>
            <a:ext cx="8229600" cy="5867400"/>
          </a:xfrm>
        </p:spPr>
        <p:txBody>
          <a:bodyPr>
            <a:normAutofit fontScale="92500" lnSpcReduction="20000"/>
          </a:bodyPr>
          <a:lstStyle/>
          <a:p>
            <a:pPr>
              <a:buNone/>
            </a:pPr>
            <a:r>
              <a:rPr lang="en-US" dirty="0" smtClean="0"/>
              <a:t>Your Love contained is stronger than death itself; and, wanting to pour it out, You look at the thief on your right and snatch him from Hell. With Your Grace You touch his heart, and that thief is completely changed. He recognizes You and acknowledges You as God; and entirely contrite, he says, </a:t>
            </a:r>
            <a:r>
              <a:rPr lang="en-US" i="1" dirty="0" smtClean="0"/>
              <a:t>“Lord, remember me when You are in Your Kingdom”. </a:t>
            </a:r>
            <a:r>
              <a:rPr lang="en-US" dirty="0" smtClean="0"/>
              <a:t>You do not hesitate to respond to </a:t>
            </a:r>
            <a:r>
              <a:rPr lang="en-US" dirty="0" smtClean="0"/>
              <a:t>him and you say, </a:t>
            </a:r>
            <a:r>
              <a:rPr lang="en-US" i="1" dirty="0" smtClean="0"/>
              <a:t>“Today you will be with Me in Paradise.”</a:t>
            </a:r>
          </a:p>
          <a:p>
            <a:pPr>
              <a:buNone/>
            </a:pPr>
            <a:r>
              <a:rPr lang="en-US" dirty="0" smtClean="0"/>
              <a:t>Let us make reparation for those who despair of the Divine Mercy at the moment of death. Inspire in everyone unlimited trust and confidence in You, especially in those who find themselves in great distress in their agony being close to death.</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en-US" sz="3600" dirty="0" smtClean="0"/>
              <a:t>Third Word: </a:t>
            </a:r>
            <a:r>
              <a:rPr lang="en-US" sz="3600" dirty="0" smtClean="0">
                <a:solidFill>
                  <a:srgbClr val="FF0000"/>
                </a:solidFill>
              </a:rPr>
              <a:t>“Woman</a:t>
            </a:r>
            <a:r>
              <a:rPr lang="en-US" sz="3600" dirty="0" smtClean="0">
                <a:solidFill>
                  <a:srgbClr val="FF0000"/>
                </a:solidFill>
              </a:rPr>
              <a:t>, Behold Your Son… Behold Your Mother”</a:t>
            </a:r>
            <a:endParaRPr lang="en-US" sz="3600" dirty="0">
              <a:solidFill>
                <a:srgbClr val="FF0000"/>
              </a:solidFill>
            </a:endParaRPr>
          </a:p>
        </p:txBody>
      </p:sp>
      <p:sp>
        <p:nvSpPr>
          <p:cNvPr id="3" name="Content Placeholder 2"/>
          <p:cNvSpPr>
            <a:spLocks noGrp="1"/>
          </p:cNvSpPr>
          <p:nvPr>
            <p:ph idx="1"/>
          </p:nvPr>
        </p:nvSpPr>
        <p:spPr>
          <a:xfrm>
            <a:off x="457200" y="1066800"/>
            <a:ext cx="8229600" cy="5059363"/>
          </a:xfrm>
        </p:spPr>
        <p:txBody>
          <a:bodyPr>
            <a:normAutofit/>
          </a:bodyPr>
          <a:lstStyle/>
          <a:p>
            <a:pPr>
              <a:buNone/>
            </a:pPr>
            <a:r>
              <a:rPr lang="en-US" sz="2800" dirty="0" smtClean="0"/>
              <a:t>	</a:t>
            </a:r>
            <a:endParaRPr lang="en-US" sz="2800" dirty="0" smtClean="0"/>
          </a:p>
          <a:p>
            <a:pPr>
              <a:buNone/>
            </a:pPr>
            <a:r>
              <a:rPr lang="en-US" sz="2800" dirty="0" smtClean="0"/>
              <a:t>							</a:t>
            </a:r>
            <a:r>
              <a:rPr lang="en-US" sz="2000" dirty="0" smtClean="0"/>
              <a:t>John 19:25-27</a:t>
            </a:r>
          </a:p>
          <a:p>
            <a:pPr>
              <a:buNone/>
            </a:pPr>
            <a:r>
              <a:rPr lang="en-US" sz="2800" dirty="0" smtClean="0"/>
              <a:t>“</a:t>
            </a:r>
            <a:r>
              <a:rPr lang="en-US" sz="2800" i="1" dirty="0" smtClean="0"/>
              <a:t>This is what the soldiers did. Standing by the Cross of Jesus, were his mother and his mother’s sister, Mary of </a:t>
            </a:r>
            <a:r>
              <a:rPr lang="en-US" sz="2800" i="1" dirty="0" err="1" smtClean="0"/>
              <a:t>Clopas</a:t>
            </a:r>
            <a:r>
              <a:rPr lang="en-US" sz="2800" i="1" dirty="0" smtClean="0"/>
              <a:t>, and Mary of </a:t>
            </a:r>
            <a:r>
              <a:rPr lang="en-US" sz="2800" i="1" dirty="0" err="1" smtClean="0"/>
              <a:t>Magdala</a:t>
            </a:r>
            <a:r>
              <a:rPr lang="en-US" sz="2800" i="1" dirty="0" smtClean="0"/>
              <a:t>. When Jesus saw his mother and the disciple there whom he loved, he said to his mother, ‘Woman, behold, your son.’ Then he said to the disciple, ‘Behold your mother.’ And from that hour the disciple took her into his home.’ “</a:t>
            </a:r>
            <a:endParaRPr lang="en-US" sz="28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sz="4000" dirty="0" smtClean="0"/>
              <a:t>Meditation…</a:t>
            </a:r>
            <a:endParaRPr lang="en-US" sz="4000" dirty="0"/>
          </a:p>
        </p:txBody>
      </p:sp>
      <p:sp>
        <p:nvSpPr>
          <p:cNvPr id="3" name="Content Placeholder 2"/>
          <p:cNvSpPr>
            <a:spLocks noGrp="1"/>
          </p:cNvSpPr>
          <p:nvPr>
            <p:ph idx="1"/>
          </p:nvPr>
        </p:nvSpPr>
        <p:spPr>
          <a:xfrm>
            <a:off x="457200" y="685800"/>
            <a:ext cx="8229600" cy="5943600"/>
          </a:xfrm>
        </p:spPr>
        <p:txBody>
          <a:bodyPr>
            <a:normAutofit fontScale="85000" lnSpcReduction="10000"/>
          </a:bodyPr>
          <a:lstStyle/>
          <a:p>
            <a:pPr>
              <a:buNone/>
            </a:pPr>
            <a:r>
              <a:rPr lang="en-US" dirty="0" smtClean="0"/>
              <a:t>In such Agony, You turn your gaze to your Mother. She too, is more than dying for your pains. The love that tortures Her is such that it crucified Her as much as You. Mother and Son understand each other. You give a sigh of satisfaction and are comforted upon seeing that You can give your Mother to the creature. And, considering the whole human race in John, with a voice so tender as to melt all hearts, You say, </a:t>
            </a:r>
            <a:r>
              <a:rPr lang="en-US" i="1" dirty="0" smtClean="0"/>
              <a:t>“Woman, here is your son” and to John, “Here is your Mother!”</a:t>
            </a:r>
          </a:p>
          <a:p>
            <a:pPr>
              <a:buNone/>
            </a:pPr>
            <a:r>
              <a:rPr lang="en-US" dirty="0" smtClean="0"/>
              <a:t>Your voice descends into her maternal Heart; and united to the voices of your Blood, it continues to say: </a:t>
            </a:r>
            <a:r>
              <a:rPr lang="en-US" i="1" dirty="0" smtClean="0"/>
              <a:t>“My Mother, I entrust all my children to You. Let all the Love that You feel for Me be for them. Let all your maternal cares and tenderness be for my children. You will save them all for Me.” </a:t>
            </a:r>
            <a:r>
              <a:rPr lang="en-US" i="1" dirty="0" smtClean="0"/>
              <a:t> </a:t>
            </a:r>
            <a:r>
              <a:rPr lang="en-US" i="1" dirty="0" smtClean="0"/>
              <a:t>      </a:t>
            </a:r>
            <a:r>
              <a:rPr lang="en-US" i="1" dirty="0" smtClean="0"/>
              <a:t>Your </a:t>
            </a:r>
            <a:r>
              <a:rPr lang="en-US" i="1" dirty="0" smtClean="0"/>
              <a:t>Mother </a:t>
            </a:r>
            <a:r>
              <a:rPr lang="en-US" i="1" dirty="0" smtClean="0"/>
              <a:t>accepts…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a:bodyPr>
          <a:lstStyle/>
          <a:p>
            <a:r>
              <a:rPr lang="en-US" sz="3200" dirty="0" smtClean="0"/>
              <a:t>Fourth Word: “</a:t>
            </a:r>
            <a:r>
              <a:rPr lang="en-US" sz="3200" dirty="0" smtClean="0">
                <a:solidFill>
                  <a:srgbClr val="FF0000"/>
                </a:solidFill>
              </a:rPr>
              <a:t>My </a:t>
            </a:r>
            <a:r>
              <a:rPr lang="en-US" sz="3200" dirty="0" smtClean="0">
                <a:solidFill>
                  <a:srgbClr val="FF0000"/>
                </a:solidFill>
              </a:rPr>
              <a:t>God, my God, why have you forsaken me?”</a:t>
            </a:r>
            <a:endParaRPr lang="en-US" sz="3200" dirty="0">
              <a:solidFill>
                <a:srgbClr val="FF0000"/>
              </a:solidFill>
            </a:endParaRPr>
          </a:p>
        </p:txBody>
      </p:sp>
      <p:sp>
        <p:nvSpPr>
          <p:cNvPr id="3" name="Content Placeholder 2"/>
          <p:cNvSpPr>
            <a:spLocks noGrp="1"/>
          </p:cNvSpPr>
          <p:nvPr>
            <p:ph idx="1"/>
          </p:nvPr>
        </p:nvSpPr>
        <p:spPr>
          <a:xfrm>
            <a:off x="457200" y="1524000"/>
            <a:ext cx="8229600" cy="4602163"/>
          </a:xfrm>
        </p:spPr>
        <p:txBody>
          <a:bodyPr>
            <a:normAutofit/>
          </a:bodyPr>
          <a:lstStyle/>
          <a:p>
            <a:pPr>
              <a:buNone/>
            </a:pPr>
            <a:r>
              <a:rPr lang="en-US" sz="2000" dirty="0" smtClean="0"/>
              <a:t>	</a:t>
            </a:r>
            <a:endParaRPr lang="en-US" sz="2000" dirty="0" smtClean="0"/>
          </a:p>
          <a:p>
            <a:pPr>
              <a:buNone/>
            </a:pPr>
            <a:endParaRPr lang="en-US" sz="2000" dirty="0" smtClean="0"/>
          </a:p>
          <a:p>
            <a:pPr>
              <a:buNone/>
            </a:pPr>
            <a:r>
              <a:rPr lang="en-US" sz="2000" dirty="0" smtClean="0"/>
              <a:t>						</a:t>
            </a:r>
            <a:r>
              <a:rPr lang="en-US" sz="2000" dirty="0" smtClean="0"/>
              <a:t>	Matthew </a:t>
            </a:r>
            <a:r>
              <a:rPr lang="en-US" sz="2000" dirty="0" smtClean="0"/>
              <a:t>27:45-46</a:t>
            </a:r>
          </a:p>
          <a:p>
            <a:pPr>
              <a:buNone/>
            </a:pPr>
            <a:r>
              <a:rPr lang="en-US" sz="2800" i="1" dirty="0" smtClean="0"/>
              <a:t>“From noon onward, darkness came over the whole land until three in the afternoon. And about three o’clock Jesus cried out in a loud voice, ‘My God my God, why have you forsaken me?’ “</a:t>
            </a:r>
            <a:endParaRPr lang="en-US" sz="2800"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3600" dirty="0" smtClean="0"/>
              <a:t>Meditation…</a:t>
            </a:r>
            <a:endParaRPr lang="en-US" sz="3600" dirty="0"/>
          </a:p>
        </p:txBody>
      </p:sp>
      <p:sp>
        <p:nvSpPr>
          <p:cNvPr id="3" name="Content Placeholder 2"/>
          <p:cNvSpPr>
            <a:spLocks noGrp="1"/>
          </p:cNvSpPr>
          <p:nvPr>
            <p:ph idx="1"/>
          </p:nvPr>
        </p:nvSpPr>
        <p:spPr>
          <a:xfrm>
            <a:off x="457200" y="990600"/>
            <a:ext cx="8229600" cy="5715000"/>
          </a:xfrm>
        </p:spPr>
        <p:txBody>
          <a:bodyPr>
            <a:normAutofit fontScale="85000" lnSpcReduction="20000"/>
          </a:bodyPr>
          <a:lstStyle/>
          <a:p>
            <a:pPr>
              <a:buNone/>
            </a:pPr>
            <a:r>
              <a:rPr lang="en-US" dirty="0" smtClean="0"/>
              <a:t>Suffering Jesus, a convulsive tremor invades your most Holy Humanity. Your members struggle as if they were going to separate one from another. And, in the midst of the contortions caused by these atrocious spasms, You cry out loudly, </a:t>
            </a:r>
            <a:r>
              <a:rPr lang="en-US" i="1" dirty="0" smtClean="0"/>
              <a:t>“My God, My God, why have you forsaken me?” </a:t>
            </a:r>
          </a:p>
          <a:p>
            <a:pPr>
              <a:buNone/>
            </a:pPr>
            <a:r>
              <a:rPr lang="en-US" dirty="0" smtClean="0"/>
              <a:t>This cry is for the immense sorrow that not all souls will be saved. You feel the death of each and the pains that they will suffer in Hell.</a:t>
            </a:r>
          </a:p>
          <a:p>
            <a:pPr>
              <a:buNone/>
            </a:pPr>
            <a:r>
              <a:rPr lang="en-US" dirty="0" smtClean="0"/>
              <a:t>You cry as if saying, </a:t>
            </a:r>
            <a:r>
              <a:rPr lang="en-US" i="1" dirty="0" smtClean="0"/>
              <a:t>“Do not abandon Me!   If you want more pains, I am disposed, but do not separate from my Humanity. This is the pain of pains! This is the death of deaths! All the rest would be nothing for Me, If I did not suffer your separation from Me. Have compassion on my Blood, on my wounds, on my death! This cry to your hearts will be continual. Do not abandon Me!”</a:t>
            </a:r>
            <a:endParaRPr lang="en-US"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617</TotalTime>
  <Words>2067</Words>
  <Application>Microsoft Office PowerPoint</Application>
  <PresentationFormat>On-screen Show (4:3)</PresentationFormat>
  <Paragraphs>117</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“The Seven Last Words of Jesus”</vt:lpstr>
      <vt:lpstr>First Word: “Father, forgive them, for they know not what they do”</vt:lpstr>
      <vt:lpstr>Meditation…</vt:lpstr>
      <vt:lpstr>Second Word: “Amen, I say to you, today you will be with me in Paradise”</vt:lpstr>
      <vt:lpstr>Meditation…</vt:lpstr>
      <vt:lpstr>Third Word: “Woman, Behold Your Son… Behold Your Mother”</vt:lpstr>
      <vt:lpstr>Meditation…</vt:lpstr>
      <vt:lpstr>Fourth Word: “My God, my God, why have you forsaken me?”</vt:lpstr>
      <vt:lpstr>Meditation…</vt:lpstr>
      <vt:lpstr>Fifth Word:   “I Thirst”</vt:lpstr>
      <vt:lpstr>Meditation…</vt:lpstr>
      <vt:lpstr>Sixth Word:   “It is Finished”</vt:lpstr>
      <vt:lpstr>Meditation…</vt:lpstr>
      <vt:lpstr>Seventh Word:  “Father, Into Your Hands I Commend My Spirit.”</vt:lpstr>
      <vt:lpstr>Meditation…</vt:lpstr>
      <vt:lpstr>Slide 16</vt:lpstr>
      <vt:lpstr>Slide 17</vt:lpstr>
      <vt:lpstr>Thanking Jesus for…</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 Last Words of Jesus”</dc:title>
  <dc:creator>Anthony Dray</dc:creator>
  <cp:lastModifiedBy>Anthony Dray</cp:lastModifiedBy>
  <cp:revision>4</cp:revision>
  <dcterms:created xsi:type="dcterms:W3CDTF">2017-03-27T23:53:39Z</dcterms:created>
  <dcterms:modified xsi:type="dcterms:W3CDTF">2017-03-30T21:46:20Z</dcterms:modified>
</cp:coreProperties>
</file>